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베 </a:t>
            </a:r>
            <a:r>
              <a:rPr dirty="0" err="1"/>
              <a:t>허리띠를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네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said to 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and buy a linen belt and put it around your </a:t>
            </a:r>
            <a:r>
              <a:rPr dirty="0" smtClean="0"/>
              <a:t>waist,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do not let it touch water."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내 말 </a:t>
            </a:r>
            <a:r>
              <a:rPr dirty="0" err="1"/>
              <a:t>듣기를</a:t>
            </a:r>
            <a:r>
              <a:rPr dirty="0"/>
              <a:t> </a:t>
            </a:r>
            <a:r>
              <a:rPr dirty="0" err="1"/>
              <a:t>거부하고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 smtClean="0"/>
              <a:t>따르며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 smtClean="0"/>
              <a:t>경배했으니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쓸모없게</a:t>
            </a:r>
            <a:r>
              <a:rPr dirty="0"/>
              <a:t> 된 </a:t>
            </a:r>
            <a:r>
              <a:rPr dirty="0" err="1"/>
              <a:t>허리띠와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42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wicked people, who refuse to listen to my </a:t>
            </a:r>
            <a:r>
              <a:rPr dirty="0" smtClean="0"/>
              <a:t>words,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follow the stubbornness of their </a:t>
            </a:r>
            <a:r>
              <a:rPr dirty="0" smtClean="0"/>
              <a:t>hearts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go after other gods to serve and worship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like this belt -- completely useless!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허리띠가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이스라엘의</a:t>
            </a:r>
            <a:r>
              <a:rPr dirty="0"/>
              <a:t> 집 </a:t>
            </a:r>
            <a:r>
              <a:rPr dirty="0" err="1"/>
              <a:t>모두와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집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 smtClean="0"/>
              <a:t>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칭찬과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하려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a belt is bound around a man's </a:t>
            </a:r>
            <a:r>
              <a:rPr dirty="0" smtClean="0"/>
              <a:t>waist,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I bound the whole house of Israel and the whole house of Judah to me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`to be my people for my renown and praise and </a:t>
            </a:r>
            <a:r>
              <a:rPr dirty="0" smtClean="0"/>
              <a:t>honor.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have not listened.'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505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찰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찰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모르겠는가</a:t>
            </a:r>
            <a:r>
              <a:rPr dirty="0"/>
              <a:t>?’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8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them: `This is what the LORD,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wineskin should be filled with wine.' And if they say to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Don't we know that every wineskin should be filled with wine?'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 smtClean="0"/>
              <a:t>제사장들과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예언자들과</a:t>
            </a:r>
            <a:r>
              <a:rPr dirty="0" smtClean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잔뜩</a:t>
            </a:r>
            <a:r>
              <a:rPr dirty="0"/>
              <a:t> </a:t>
            </a:r>
            <a:r>
              <a:rPr dirty="0" err="1"/>
              <a:t>취하게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tell them,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going to fill with drunkenness all who live in this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including </a:t>
            </a:r>
            <a:r>
              <a:rPr dirty="0"/>
              <a:t>the kings who sit on David's throne, the </a:t>
            </a:r>
            <a:r>
              <a:rPr dirty="0" smtClean="0"/>
              <a:t>priests,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prophets and all those living in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충돌하게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아들조차도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충돌하게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긍휼히</a:t>
            </a:r>
            <a:r>
              <a:rPr dirty="0" smtClean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8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smash them one against the </a:t>
            </a:r>
            <a:r>
              <a:rPr dirty="0" smtClean="0"/>
              <a:t>other,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fathers </a:t>
            </a:r>
            <a:r>
              <a:rPr dirty="0"/>
              <a:t>and sons alike, declares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allow no pity or mercy or compassion to keep me from destroying them.'"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듣고 귀 기울이라. 교만하지 말라. 여호와께서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Hear and pay attention, do not be arrogant, for the LORD has spoken.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흑암을</a:t>
            </a:r>
            <a:r>
              <a:rPr dirty="0"/>
              <a:t> </a:t>
            </a:r>
            <a:r>
              <a:rPr dirty="0" err="1"/>
              <a:t>가져오시기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,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 smtClean="0"/>
              <a:t>돌리라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바랄</a:t>
            </a:r>
            <a:r>
              <a:rPr dirty="0"/>
              <a:t> 때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그림자로</a:t>
            </a:r>
            <a:r>
              <a:rPr dirty="0"/>
              <a:t> </a:t>
            </a:r>
            <a:r>
              <a:rPr dirty="0" err="1"/>
              <a:t>바꾸시고</a:t>
            </a:r>
            <a:r>
              <a:rPr dirty="0"/>
              <a:t> </a:t>
            </a:r>
            <a:r>
              <a:rPr dirty="0" err="1"/>
              <a:t>짙은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6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glory to the LORD your </a:t>
            </a:r>
            <a:r>
              <a:rPr dirty="0" smtClean="0"/>
              <a:t>God</a:t>
            </a:r>
            <a:r>
              <a:rPr lang="en-US" dirty="0"/>
              <a:t> </a:t>
            </a:r>
            <a:r>
              <a:rPr dirty="0" smtClean="0"/>
              <a:t>before </a:t>
            </a:r>
            <a:r>
              <a:rPr dirty="0"/>
              <a:t>he brings the </a:t>
            </a:r>
            <a:r>
              <a:rPr dirty="0" smtClean="0"/>
              <a:t>darkness,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your feet stumble on the darkening hills. You hope for </a:t>
            </a:r>
            <a:r>
              <a:rPr dirty="0" smtClean="0"/>
              <a:t>light,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will turn it to thick darkness and change it to deep gloom.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 smtClean="0"/>
              <a:t>않으면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교만함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은밀히</a:t>
            </a:r>
            <a:r>
              <a:rPr dirty="0"/>
              <a:t> 울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/>
              <a:t>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슬퍼해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흘릴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not listen, I will weep in secret because of your pride;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my </a:t>
            </a:r>
            <a:r>
              <a:rPr dirty="0"/>
              <a:t>eyes will weep bitterly, overflowing with </a:t>
            </a:r>
            <a:r>
              <a:rPr dirty="0" smtClean="0"/>
              <a:t>tears,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LORD's flock will be taken captive.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“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앉으라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왕관이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머리에서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2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king and to the queen mother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Come down from your </a:t>
            </a:r>
            <a:r>
              <a:rPr dirty="0" smtClean="0"/>
              <a:t>thrones,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your glorious crowns will fall from your heads."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남쪽의</a:t>
            </a:r>
            <a:r>
              <a:rPr dirty="0"/>
              <a:t>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철저히</a:t>
            </a:r>
            <a:r>
              <a:rPr dirty="0"/>
              <a:t> </a:t>
            </a:r>
            <a:r>
              <a:rPr dirty="0" err="1"/>
              <a:t>닫힐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끌려가되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cities in the Negev will be shut </a:t>
            </a:r>
            <a:r>
              <a:rPr dirty="0" smtClean="0"/>
              <a:t>up,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will be no one to open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Judah will be carried into exile, carried completely away.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그래서 나는 여호와의 말씀을 따라 허리띠를 사서 내 허리에 둘렀다.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bought a belt, as the LORD directed, and put it around my waist.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84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네게</a:t>
            </a:r>
            <a:r>
              <a:rPr dirty="0" smtClean="0"/>
              <a:t> </a:t>
            </a:r>
            <a:r>
              <a:rPr dirty="0" err="1"/>
              <a:t>주어진</a:t>
            </a:r>
            <a:r>
              <a:rPr dirty="0"/>
              <a:t> 양 떼, 네 </a:t>
            </a:r>
            <a:r>
              <a:rPr dirty="0" err="1"/>
              <a:t>아름다운</a:t>
            </a:r>
            <a:r>
              <a:rPr dirty="0"/>
              <a:t>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3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eyes and see those who are coming from the </a:t>
            </a:r>
            <a:r>
              <a:rPr dirty="0" smtClean="0"/>
              <a:t>north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is the flock that was entrusted to you, the sheep of which you boasted?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33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가르쳤던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네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우두머리로</a:t>
            </a:r>
            <a:r>
              <a:rPr dirty="0"/>
              <a:t> </a:t>
            </a:r>
            <a:r>
              <a:rPr dirty="0" err="1" smtClean="0"/>
              <a:t>임명한다면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여인처럼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사로잡지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7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you say when the LORD sets over you those you </a:t>
            </a:r>
            <a:r>
              <a:rPr dirty="0" smtClean="0"/>
              <a:t>cultivated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your special allies? Will not pain grip you like that of a woman in labor?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“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왜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일어났을까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네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네 </a:t>
            </a:r>
            <a:r>
              <a:rPr dirty="0" err="1"/>
              <a:t>치마가</a:t>
            </a:r>
            <a:r>
              <a:rPr dirty="0"/>
              <a:t> </a:t>
            </a:r>
            <a:r>
              <a:rPr dirty="0" err="1"/>
              <a:t>벗겨졌고</a:t>
            </a:r>
            <a:r>
              <a:rPr dirty="0"/>
              <a:t> 네 </a:t>
            </a:r>
            <a:r>
              <a:rPr dirty="0" err="1"/>
              <a:t>발꿈치가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된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6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ask yourself, "Why has this happened to me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it is because of your many sins that your skirts have been torn </a:t>
            </a:r>
            <a:r>
              <a:rPr dirty="0" smtClean="0"/>
              <a:t>off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body mistreated.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피부색을</a:t>
            </a:r>
            <a:r>
              <a:rPr dirty="0"/>
              <a:t> </a:t>
            </a:r>
            <a:r>
              <a:rPr dirty="0" err="1"/>
              <a:t>바꿀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표범이</a:t>
            </a:r>
            <a:r>
              <a:rPr dirty="0" smtClean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반점을</a:t>
            </a:r>
            <a:r>
              <a:rPr dirty="0"/>
              <a:t> </a:t>
            </a:r>
            <a:r>
              <a:rPr dirty="0" err="1"/>
              <a:t>바꿀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그렇다면</a:t>
            </a:r>
            <a:r>
              <a:rPr dirty="0" smtClean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짓에</a:t>
            </a:r>
            <a:r>
              <a:rPr dirty="0"/>
              <a:t> </a:t>
            </a:r>
            <a:r>
              <a:rPr dirty="0" err="1"/>
              <a:t>익숙한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82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the Ethiopian change his skin or the leopard its </a:t>
            </a:r>
            <a:r>
              <a:rPr dirty="0" smtClean="0"/>
              <a:t>spots?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Neither </a:t>
            </a:r>
            <a:r>
              <a:rPr dirty="0"/>
              <a:t>can you do good who are accustomed to doing evil.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“광야 바람에 날아가는 겨처럼 내가 그들을 흩어지게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will scatter you like chaff driven by the desert wind.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네 </a:t>
            </a:r>
            <a:r>
              <a:rPr dirty="0" err="1"/>
              <a:t>몫이며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할당한</a:t>
            </a:r>
            <a:r>
              <a:rPr dirty="0"/>
              <a:t> </a:t>
            </a:r>
            <a:r>
              <a:rPr dirty="0" err="1"/>
              <a:t>양이다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잊고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믿었기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7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your lot, the portion I have decreed for you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"because you have forgotten me and trusted in false gods.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내가 네 치마를 얼굴까지 들어올려 네 수치가 드러나게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pull up your skirts over your face that your shame may be seen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97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간음한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네 </a:t>
            </a:r>
            <a:r>
              <a:rPr dirty="0" err="1"/>
              <a:t>욕정의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네 </a:t>
            </a:r>
            <a:r>
              <a:rPr dirty="0" err="1"/>
              <a:t>수치스러운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 smtClean="0"/>
              <a:t>짓과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들판의</a:t>
            </a:r>
            <a:r>
              <a:rPr dirty="0" smtClean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네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예루살렘아</a:t>
            </a:r>
            <a:r>
              <a:rPr dirty="0"/>
              <a:t>, </a:t>
            </a:r>
            <a:r>
              <a:rPr dirty="0" err="1"/>
              <a:t>네게</a:t>
            </a:r>
            <a:r>
              <a:rPr dirty="0"/>
              <a:t> 화 </a:t>
            </a:r>
            <a:r>
              <a:rPr dirty="0" err="1"/>
              <a:t>있으리라</a:t>
            </a:r>
            <a:r>
              <a:rPr dirty="0"/>
              <a:t>!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지나야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깨끗해지겠느냐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adulteries and lustful </a:t>
            </a:r>
            <a:r>
              <a:rPr dirty="0" err="1"/>
              <a:t>neighings</a:t>
            </a:r>
            <a:r>
              <a:rPr dirty="0"/>
              <a:t>, your shameless </a:t>
            </a:r>
            <a:r>
              <a:rPr dirty="0" smtClean="0"/>
              <a:t>prostitution!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I </a:t>
            </a:r>
            <a:r>
              <a:rPr dirty="0"/>
              <a:t>have seen your detestable acts on the hills and in </a:t>
            </a:r>
            <a:r>
              <a:rPr/>
              <a:t>the </a:t>
            </a:r>
            <a:r>
              <a:rPr smtClean="0"/>
              <a:t>fields.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Woe </a:t>
            </a:r>
            <a:r>
              <a:rPr dirty="0"/>
              <a:t>to you, O Jerusalem! How long will you be unclean?"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그러고 나서 여호와의 말씀이 내게 다시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 a second time: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네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허리띠를</a:t>
            </a:r>
            <a:r>
              <a:rPr dirty="0"/>
              <a:t> </a:t>
            </a:r>
            <a:r>
              <a:rPr dirty="0" err="1" smtClean="0"/>
              <a:t>취하여라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유프라테스로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틈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숨겨라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belt you bought and are wearing around your </a:t>
            </a:r>
            <a:r>
              <a:rPr dirty="0" smtClean="0"/>
              <a:t>waist,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go now to </a:t>
            </a:r>
            <a:r>
              <a:rPr dirty="0" err="1"/>
              <a:t>Perath</a:t>
            </a:r>
            <a:r>
              <a:rPr dirty="0"/>
              <a:t> and hide it there in a crevice in the rocks."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여호와께서 내게 명령하신 대로 가서 유프라테스 강가에 그것을 숨겼다.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went and hid it at Perath, as the LORD told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5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여러</a:t>
            </a:r>
            <a:r>
              <a:rPr dirty="0"/>
              <a:t> 날 후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유프라테스로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두라고</a:t>
            </a:r>
            <a:r>
              <a:rPr dirty="0"/>
              <a:t> </a:t>
            </a:r>
            <a:r>
              <a:rPr dirty="0" err="1"/>
              <a:t>명령했던</a:t>
            </a:r>
            <a:r>
              <a:rPr dirty="0"/>
              <a:t> </a:t>
            </a:r>
            <a:r>
              <a:rPr dirty="0" err="1" smtClean="0"/>
              <a:t>허리띠를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가져와라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1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days later 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now to </a:t>
            </a:r>
            <a:r>
              <a:rPr dirty="0" err="1"/>
              <a:t>Perath</a:t>
            </a:r>
            <a:r>
              <a:rPr dirty="0"/>
              <a:t> and get the belt I told you to hide there."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유프라테스로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허리띠를</a:t>
            </a:r>
            <a:r>
              <a:rPr dirty="0"/>
              <a:t> </a:t>
            </a:r>
            <a:r>
              <a:rPr dirty="0" err="1"/>
              <a:t>숨겼던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파내</a:t>
            </a:r>
            <a:r>
              <a:rPr dirty="0"/>
              <a:t> </a:t>
            </a:r>
            <a:r>
              <a:rPr dirty="0" err="1"/>
              <a:t>허리띠를</a:t>
            </a:r>
            <a:r>
              <a:rPr dirty="0"/>
              <a:t> </a:t>
            </a:r>
            <a:r>
              <a:rPr dirty="0" err="1"/>
              <a:t>찾았다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이제</a:t>
            </a:r>
            <a:r>
              <a:rPr dirty="0"/>
              <a:t> 그 </a:t>
            </a:r>
            <a:r>
              <a:rPr dirty="0" err="1"/>
              <a:t>허리띠는</a:t>
            </a:r>
            <a:r>
              <a:rPr dirty="0"/>
              <a:t> </a:t>
            </a:r>
            <a:r>
              <a:rPr dirty="0" err="1"/>
              <a:t>썩어서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쓸모없게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went to </a:t>
            </a:r>
            <a:r>
              <a:rPr dirty="0" err="1"/>
              <a:t>Perath</a:t>
            </a:r>
            <a:r>
              <a:rPr dirty="0"/>
              <a:t> and dug up the belt and took it from the </a:t>
            </a:r>
            <a:r>
              <a:rPr dirty="0" smtClean="0"/>
              <a:t>place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 had hidden it, but now it was ruined and completely useless.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그때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교만과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큰 </a:t>
            </a:r>
            <a:r>
              <a:rPr dirty="0" err="1"/>
              <a:t>교만을</a:t>
            </a:r>
            <a:r>
              <a:rPr dirty="0"/>
              <a:t> </a:t>
            </a:r>
            <a:r>
              <a:rPr dirty="0" err="1"/>
              <a:t>썩게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9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In the same way I will ruin the pride of Judah and the great pride of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1564</Words>
  <Application>Microsoft Office PowerPoint</Application>
  <PresentationFormat>와이드스크린</PresentationFormat>
  <Paragraphs>148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2022-09-06T09:02:35Z</dcterms:modified>
</cp:coreProperties>
</file>