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가뭄에 관해 예레미야에게 임한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of the LORD to Jeremiah concerning the drought: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방랑하기를</a:t>
            </a:r>
            <a:r>
              <a:rPr dirty="0"/>
              <a:t> </a:t>
            </a:r>
            <a:r>
              <a:rPr dirty="0" err="1"/>
              <a:t>좋아해서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억제하지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즐거이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about this people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They greatly love to wander; they do not restrain their </a:t>
            </a:r>
            <a:r>
              <a:rPr dirty="0" smtClean="0"/>
              <a:t>feet.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 LORD does not accept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now remember their wickedness and punish them for their sins."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9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잘되게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기도하지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0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pray for the well-being of this people.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금식하더라도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부르짖음을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드려도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they fast, I will not listen to their </a:t>
            </a:r>
            <a:r>
              <a:rPr dirty="0" smtClean="0"/>
              <a:t>cry;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they offer burnt offerings and grain </a:t>
            </a:r>
            <a:r>
              <a:rPr dirty="0" smtClean="0"/>
              <a:t>offerings,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not accept them. Instead, I will destroy them with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17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“주 </a:t>
            </a:r>
            <a:r>
              <a:rPr dirty="0" err="1"/>
              <a:t>여호와여</a:t>
            </a:r>
            <a:r>
              <a:rPr dirty="0"/>
              <a:t>! </a:t>
            </a:r>
            <a:r>
              <a:rPr dirty="0" err="1"/>
              <a:t>보소서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예언자들이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너희에게</a:t>
            </a:r>
            <a:r>
              <a:rPr dirty="0" smtClean="0"/>
              <a:t> </a:t>
            </a:r>
            <a:r>
              <a:rPr dirty="0" err="1"/>
              <a:t>기근도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줄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said, "Ah, Sovereign LORD, the prophets keep telling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will not see the sword or suffer famine. </a:t>
            </a:r>
            <a:r>
              <a:rPr dirty="0" smtClean="0"/>
              <a:t>Indeed,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give you lasting peace in this place.'"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예언자들이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임명하지도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환상과</a:t>
            </a:r>
            <a:r>
              <a:rPr dirty="0"/>
              <a:t> </a:t>
            </a:r>
            <a:r>
              <a:rPr dirty="0" err="1"/>
              <a:t>점술과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망상을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49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prophets are prophesying lies in my </a:t>
            </a:r>
            <a:r>
              <a:rPr dirty="0" smtClean="0"/>
              <a:t>name.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not sent them or appointed them or spoken to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prophesying to you false visions, </a:t>
            </a:r>
            <a:r>
              <a:rPr dirty="0" smtClean="0"/>
              <a:t>divinations,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idolatries </a:t>
            </a:r>
            <a:r>
              <a:rPr dirty="0"/>
              <a:t>and the delusions of their own minds.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2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예언자들에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 smtClean="0"/>
              <a:t>말한다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않았는데도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‘</a:t>
            </a:r>
            <a:r>
              <a:rPr dirty="0" err="1"/>
              <a:t>칼이나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말한다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그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5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says about the </a:t>
            </a:r>
            <a:r>
              <a:rPr dirty="0" smtClean="0"/>
              <a:t>prophets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prophesying in my name: I did not send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they are saying, `No sword or famine will touch this land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same prophets will perish by sword and famine.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예루살렘의</a:t>
            </a:r>
            <a:r>
              <a:rPr dirty="0" smtClean="0"/>
              <a:t> </a:t>
            </a:r>
            <a:r>
              <a:rPr dirty="0" err="1"/>
              <a:t>길거리로</a:t>
            </a:r>
            <a:r>
              <a:rPr dirty="0"/>
              <a:t> </a:t>
            </a:r>
            <a:r>
              <a:rPr dirty="0" err="1"/>
              <a:t>내던져질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그들이나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아들들이나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묻어줄</a:t>
            </a:r>
            <a:r>
              <a:rPr dirty="0"/>
              <a:t> </a:t>
            </a:r>
            <a:r>
              <a:rPr dirty="0" err="1" smtClean="0"/>
              <a:t>사람이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4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they are prophesying to will be thrown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streets of Jerusalem because of the famine and </a:t>
            </a:r>
            <a:r>
              <a:rPr dirty="0" smtClean="0"/>
              <a:t>sword.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will be no one to bury them or their </a:t>
            </a:r>
            <a:r>
              <a:rPr dirty="0" smtClean="0"/>
              <a:t>wives,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sons or their daughters. I will pour out on them the calamity they deserve.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77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‘내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눈물이</a:t>
            </a:r>
            <a:r>
              <a:rPr dirty="0"/>
              <a:t> </a:t>
            </a:r>
            <a:r>
              <a:rPr dirty="0" err="1"/>
              <a:t>흘러내려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큰 </a:t>
            </a:r>
            <a:r>
              <a:rPr dirty="0" err="1"/>
              <a:t>상처를</a:t>
            </a:r>
            <a:r>
              <a:rPr dirty="0"/>
              <a:t>,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this word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Let my eyes overflow with tears night and day without </a:t>
            </a:r>
            <a:r>
              <a:rPr dirty="0" smtClean="0"/>
              <a:t>ceasing;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my virgin daughter -- my people -- has suffered a grievous </a:t>
            </a:r>
            <a:r>
              <a:rPr dirty="0" smtClean="0"/>
              <a:t>wound,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crushing blow.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나가면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 smtClean="0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들어가면</a:t>
            </a:r>
            <a:r>
              <a:rPr dirty="0"/>
              <a:t> </a:t>
            </a:r>
            <a:r>
              <a:rPr dirty="0" err="1"/>
              <a:t>기근의</a:t>
            </a:r>
            <a:r>
              <a:rPr dirty="0"/>
              <a:t> </a:t>
            </a:r>
            <a:r>
              <a:rPr dirty="0" err="1"/>
              <a:t>참혹한</a:t>
            </a:r>
            <a:r>
              <a:rPr dirty="0"/>
              <a:t> </a:t>
            </a:r>
            <a:r>
              <a:rPr dirty="0" err="1"/>
              <a:t>피해를</a:t>
            </a:r>
            <a:r>
              <a:rPr dirty="0"/>
              <a:t> </a:t>
            </a:r>
            <a:r>
              <a:rPr dirty="0" err="1"/>
              <a:t>본다</a:t>
            </a:r>
            <a:r>
              <a:rPr dirty="0"/>
              <a:t>. </a:t>
            </a:r>
            <a:r>
              <a:rPr dirty="0" err="1"/>
              <a:t>예언자도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제사장도</a:t>
            </a:r>
            <a:r>
              <a:rPr dirty="0" smtClean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돌아다닌다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go into the country, I see those slain by the </a:t>
            </a:r>
            <a:r>
              <a:rPr dirty="0" smtClean="0"/>
              <a:t>sword;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I go into the city, I see the ravages of </a:t>
            </a:r>
            <a:r>
              <a:rPr dirty="0" smtClean="0"/>
              <a:t>famine.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prophet and priest have gone to a land they know not.'"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855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버리셨습니까</a:t>
            </a:r>
            <a:r>
              <a:rPr dirty="0"/>
              <a:t>?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싫어합니까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/>
              <a:t>왜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치시고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치료하지</a:t>
            </a:r>
            <a:r>
              <a:rPr dirty="0"/>
              <a:t> </a:t>
            </a:r>
            <a:r>
              <a:rPr dirty="0" err="1"/>
              <a:t>않으십니까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바랐지만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보소서</a:t>
            </a:r>
            <a:r>
              <a:rPr dirty="0"/>
              <a:t>. </a:t>
            </a:r>
            <a:r>
              <a:rPr dirty="0" err="1"/>
              <a:t>치료의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바랐지만</a:t>
            </a:r>
            <a:r>
              <a:rPr dirty="0"/>
              <a:t> </a:t>
            </a:r>
            <a:r>
              <a:rPr dirty="0" err="1"/>
              <a:t>두려움만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4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rejected Judah completely? Do you despise </a:t>
            </a:r>
            <a:r>
              <a:rPr dirty="0" smtClean="0"/>
              <a:t>Zion?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have you afflicted us so that we cannot be </a:t>
            </a:r>
            <a:r>
              <a:rPr dirty="0" smtClean="0"/>
              <a:t>healed?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hoped for peace but no good has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time of healing but there is only terror.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슬퍼하고</a:t>
            </a:r>
            <a:r>
              <a:rPr dirty="0"/>
              <a:t> 그 </a:t>
            </a:r>
            <a:r>
              <a:rPr dirty="0" err="1"/>
              <a:t>성문들이</a:t>
            </a:r>
            <a:r>
              <a:rPr dirty="0"/>
              <a:t> </a:t>
            </a:r>
            <a:r>
              <a:rPr dirty="0" err="1" smtClean="0"/>
              <a:t>곤비해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통곡하며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2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"Judah mourns, her cities languish; they wail for the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cry goes up from Jerusalem.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0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사악함을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인정합니다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we acknowledge our wickedness and the guilt of our </a:t>
            </a:r>
            <a:r>
              <a:rPr dirty="0" smtClean="0"/>
              <a:t>fathers;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have indeed sinned against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위해서라도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미워하지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보좌를</a:t>
            </a:r>
            <a:r>
              <a:rPr dirty="0"/>
              <a:t> </a:t>
            </a:r>
            <a:r>
              <a:rPr dirty="0" err="1"/>
              <a:t>욕되게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우리와</a:t>
            </a:r>
            <a:r>
              <a:rPr dirty="0" smtClean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기억하시고</a:t>
            </a:r>
            <a:r>
              <a:rPr dirty="0"/>
              <a:t> </a:t>
            </a:r>
            <a:r>
              <a:rPr dirty="0" err="1"/>
              <a:t>깨뜨리지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6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your name do not despise </a:t>
            </a:r>
            <a:r>
              <a:rPr dirty="0" smtClean="0"/>
              <a:t>us;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dishonor your glorious </a:t>
            </a:r>
            <a:r>
              <a:rPr dirty="0" smtClean="0"/>
              <a:t>throne.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Remember </a:t>
            </a:r>
            <a:r>
              <a:rPr dirty="0"/>
              <a:t>your covenant with us and do not break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90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우상들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아니면</a:t>
            </a:r>
            <a:r>
              <a:rPr dirty="0" smtClean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소나기를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</a:t>
            </a:r>
            <a:r>
              <a:rPr dirty="0" smtClean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any of the worthless idols of the nations bring </a:t>
            </a:r>
            <a:r>
              <a:rPr dirty="0" smtClean="0"/>
              <a:t>rain?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the skies themselves send down showers? No, it is </a:t>
            </a:r>
            <a:r>
              <a:rPr smtClean="0"/>
              <a:t>you,</a:t>
            </a:r>
            <a:r>
              <a:rPr lang="en-US"/>
              <a:t> </a:t>
            </a:r>
            <a:r>
              <a:rPr smtClean="0"/>
              <a:t>O </a:t>
            </a:r>
            <a:r>
              <a:rPr dirty="0"/>
              <a:t>LORD </a:t>
            </a:r>
            <a:r>
              <a:rPr/>
              <a:t>our </a:t>
            </a:r>
            <a:r>
              <a:rPr smtClean="0"/>
              <a:t>God.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Therefore </a:t>
            </a:r>
            <a:r>
              <a:rPr dirty="0"/>
              <a:t>our hope is in you, for you are the one who does all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귀족들이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구하러</a:t>
            </a:r>
            <a:r>
              <a:rPr dirty="0"/>
              <a:t> </a:t>
            </a:r>
            <a:r>
              <a:rPr dirty="0" err="1"/>
              <a:t>하인들을</a:t>
            </a:r>
            <a:r>
              <a:rPr dirty="0"/>
              <a:t> </a:t>
            </a:r>
            <a:r>
              <a:rPr dirty="0" err="1"/>
              <a:t>보내고</a:t>
            </a:r>
            <a:r>
              <a:rPr dirty="0"/>
              <a:t> </a:t>
            </a:r>
            <a:r>
              <a:rPr dirty="0" err="1"/>
              <a:t>하인들이</a:t>
            </a:r>
            <a:r>
              <a:rPr dirty="0"/>
              <a:t> </a:t>
            </a:r>
            <a:r>
              <a:rPr dirty="0" err="1"/>
              <a:t>우물에</a:t>
            </a:r>
            <a:r>
              <a:rPr dirty="0"/>
              <a:t> </a:t>
            </a:r>
            <a:r>
              <a:rPr dirty="0" err="1"/>
              <a:t>가지만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빈 </a:t>
            </a:r>
            <a:r>
              <a:rPr dirty="0" err="1"/>
              <a:t>항아리로</a:t>
            </a:r>
            <a:r>
              <a:rPr dirty="0"/>
              <a:t> </a:t>
            </a:r>
            <a:r>
              <a:rPr dirty="0" err="1"/>
              <a:t>돌아오니</a:t>
            </a:r>
            <a:r>
              <a:rPr dirty="0"/>
              <a:t> </a:t>
            </a:r>
            <a:r>
              <a:rPr dirty="0" err="1"/>
              <a:t>부끄럽고</a:t>
            </a:r>
            <a:r>
              <a:rPr dirty="0"/>
              <a:t> </a:t>
            </a:r>
            <a:r>
              <a:rPr dirty="0" err="1"/>
              <a:t>당황해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가린다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nobles send their servants for </a:t>
            </a:r>
            <a:r>
              <a:rPr dirty="0" smtClean="0"/>
              <a:t>water;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go to the cisterns but find no </a:t>
            </a:r>
            <a:r>
              <a:rPr dirty="0" smtClean="0"/>
              <a:t>water.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return with their jars unfilled; dismayed and </a:t>
            </a:r>
            <a:r>
              <a:rPr dirty="0" smtClean="0"/>
              <a:t>despairing,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cover their heads.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갈라지기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농부들이</a:t>
            </a:r>
            <a:r>
              <a:rPr dirty="0"/>
              <a:t> </a:t>
            </a:r>
            <a:r>
              <a:rPr dirty="0" err="1" smtClean="0"/>
              <a:t>부끄러워해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가린다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ground is cracked because there is no rain in the </a:t>
            </a:r>
            <a:r>
              <a:rPr dirty="0" smtClean="0"/>
              <a:t>land;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farmers are dismayed and cover their heads.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풀이 없기 때문에 들판의 암사슴조차도 새끼를 낳아서 내버린다.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the doe in the field deserts her newborn fawn because there is no grass.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들나귀들이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자칼처럼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헐떡인다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희미해졌는데</a:t>
            </a:r>
            <a:r>
              <a:rPr dirty="0"/>
              <a:t> 그 </a:t>
            </a:r>
            <a:r>
              <a:rPr dirty="0" err="1"/>
              <a:t>이유는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0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Wild donkeys stand on the barren heights and pant like </a:t>
            </a:r>
            <a:r>
              <a:rPr dirty="0" smtClean="0"/>
              <a:t>jackals;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eyesight fails for lack of pasture."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우리에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 smtClean="0"/>
              <a:t>증거할지라도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위해서라도</a:t>
            </a:r>
            <a:r>
              <a:rPr dirty="0"/>
              <a:t> </a:t>
            </a:r>
            <a:r>
              <a:rPr dirty="0" err="1"/>
              <a:t>무엇인가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우리의</a:t>
            </a:r>
            <a:r>
              <a:rPr dirty="0" smtClean="0"/>
              <a:t> </a:t>
            </a:r>
            <a:r>
              <a:rPr dirty="0" err="1"/>
              <a:t>타락이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our sins testify against us, O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something for the sake of your </a:t>
            </a:r>
            <a:r>
              <a:rPr dirty="0" smtClean="0"/>
              <a:t>name.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our backsliding is great; we have sinned against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9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소망이시여</a:t>
            </a:r>
            <a:r>
              <a:rPr dirty="0"/>
              <a:t>,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구원하는</a:t>
            </a:r>
            <a:r>
              <a:rPr dirty="0"/>
              <a:t> </a:t>
            </a:r>
            <a:r>
              <a:rPr dirty="0" err="1"/>
              <a:t>분이시여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 err="1"/>
              <a:t>주께서는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, </a:t>
            </a:r>
            <a:r>
              <a:rPr dirty="0" err="1"/>
              <a:t>하룻밤</a:t>
            </a:r>
            <a:r>
              <a:rPr dirty="0"/>
              <a:t> </a:t>
            </a:r>
            <a:r>
              <a:rPr dirty="0" err="1"/>
              <a:t>지내는</a:t>
            </a:r>
            <a:r>
              <a:rPr dirty="0"/>
              <a:t> </a:t>
            </a:r>
            <a:r>
              <a:rPr dirty="0" err="1"/>
              <a:t>여행객처럼</a:t>
            </a:r>
            <a:r>
              <a:rPr dirty="0"/>
              <a:t> </a:t>
            </a:r>
            <a:r>
              <a:rPr dirty="0" err="1"/>
              <a:t>행하십니까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9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Hope of Israel, its Savior in times of </a:t>
            </a:r>
            <a:r>
              <a:rPr dirty="0" smtClean="0"/>
              <a:t>distress,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are you like a stranger in the land, like a traveler who stays only a night?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왜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,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용사처럼</a:t>
            </a:r>
            <a:r>
              <a:rPr dirty="0"/>
              <a:t> </a:t>
            </a:r>
            <a:r>
              <a:rPr dirty="0" err="1"/>
              <a:t>되셨습니까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 smtClean="0"/>
              <a:t>불리니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like a man taken by </a:t>
            </a:r>
            <a:r>
              <a:rPr dirty="0" smtClean="0"/>
              <a:t>surprise,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warrior powerless to save? You are among </a:t>
            </a:r>
            <a:r>
              <a:rPr dirty="0" smtClean="0"/>
              <a:t>us,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LORD, and we bear your name; do not forsake 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1429</Words>
  <Application>Microsoft Office PowerPoint</Application>
  <PresentationFormat>와이드스크린</PresentationFormat>
  <Paragraphs>145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2022-09-06T09:06:14Z</dcterms:modified>
</cp:coreProperties>
</file>