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사무엘이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섰다고</a:t>
            </a:r>
            <a:r>
              <a:rPr dirty="0"/>
              <a:t> </a:t>
            </a:r>
            <a:r>
              <a:rPr dirty="0" err="1" smtClean="0"/>
              <a:t>하더라도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마음은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향하지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3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Even if Moses and Samuel were to stand before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my </a:t>
            </a:r>
            <a:r>
              <a:rPr dirty="0"/>
              <a:t>heart would not go out to this </a:t>
            </a:r>
            <a:r>
              <a:rPr dirty="0" smtClean="0"/>
              <a:t>people.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Send </a:t>
            </a:r>
            <a:r>
              <a:rPr dirty="0"/>
              <a:t>them away from my presence! Let them go!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74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. 내 </a:t>
            </a:r>
            <a:r>
              <a:rPr dirty="0" err="1"/>
              <a:t>어머니여</a:t>
            </a:r>
            <a:r>
              <a:rPr dirty="0"/>
              <a:t>, </a:t>
            </a:r>
            <a:r>
              <a:rPr dirty="0" err="1"/>
              <a:t>어머니께서</a:t>
            </a:r>
            <a:r>
              <a:rPr dirty="0"/>
              <a:t>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다툴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낳으셨도다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, </a:t>
            </a:r>
            <a:r>
              <a:rPr dirty="0" err="1"/>
              <a:t>빌리지도</a:t>
            </a:r>
            <a:r>
              <a:rPr dirty="0"/>
              <a:t> </a:t>
            </a:r>
            <a:r>
              <a:rPr dirty="0" err="1"/>
              <a:t>않았건만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저주하는구나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Alas, my mother, that you gave me </a:t>
            </a:r>
            <a:r>
              <a:rPr dirty="0" smtClean="0"/>
              <a:t>birth,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man with whom the whole land strives and </a:t>
            </a:r>
            <a:r>
              <a:rPr dirty="0" smtClean="0"/>
              <a:t>contends!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neither lent nor borrowed, yet everyone curses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선의로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,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네 </a:t>
            </a:r>
            <a:r>
              <a:rPr dirty="0" err="1"/>
              <a:t>대적들로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간구하게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said, "Surely I will deliver you for a good </a:t>
            </a:r>
            <a:r>
              <a:rPr dirty="0" smtClean="0"/>
              <a:t>purpose;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surely </a:t>
            </a:r>
            <a:r>
              <a:rPr dirty="0"/>
              <a:t>I will make your enemies plead with you in times of </a:t>
            </a:r>
            <a:r>
              <a:rPr dirty="0" smtClean="0"/>
              <a:t>disaster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times of distress.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철, 곧 북쪽에서 오는 철 또는 청동을 깨뜨릴 수 있는 사람이 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"Can a man break iron -- iron from the north -- or bronze?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네 땅 </a:t>
            </a:r>
            <a:r>
              <a:rPr dirty="0" err="1"/>
              <a:t>전역에</a:t>
            </a:r>
            <a:r>
              <a:rPr dirty="0"/>
              <a:t> </a:t>
            </a:r>
            <a:r>
              <a:rPr dirty="0" err="1"/>
              <a:t>퍼져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재산과</a:t>
            </a:r>
            <a:r>
              <a:rPr dirty="0"/>
              <a:t> 네 </a:t>
            </a:r>
            <a:r>
              <a:rPr dirty="0" err="1"/>
              <a:t>보물들을</a:t>
            </a:r>
            <a:r>
              <a:rPr dirty="0"/>
              <a:t> </a:t>
            </a:r>
            <a:r>
              <a:rPr dirty="0" err="1"/>
              <a:t>약탈물로</a:t>
            </a:r>
            <a:r>
              <a:rPr dirty="0"/>
              <a:t> </a:t>
            </a:r>
            <a:r>
              <a:rPr dirty="0" err="1"/>
              <a:t>대가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wealth and your treasures I will give as </a:t>
            </a:r>
            <a:r>
              <a:rPr dirty="0" smtClean="0"/>
              <a:t>plunder,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without </a:t>
            </a:r>
            <a:r>
              <a:rPr dirty="0"/>
              <a:t>charge, because of all your sins throughout your country.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네 </a:t>
            </a:r>
            <a:r>
              <a:rPr dirty="0" err="1"/>
              <a:t>대적을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진노에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사를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1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enslave you to your enemies in a land you do not </a:t>
            </a:r>
            <a:r>
              <a:rPr dirty="0" smtClean="0"/>
              <a:t>know,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my anger will kindle a fire that will burn against you."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아시오니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기억하시고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돌보아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저를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핍박하는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복수해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주께서는</a:t>
            </a:r>
            <a:r>
              <a:rPr dirty="0" smtClean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참는</a:t>
            </a:r>
            <a:r>
              <a:rPr dirty="0"/>
              <a:t> </a:t>
            </a:r>
            <a:r>
              <a:rPr dirty="0" err="1"/>
              <a:t>분이시니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떠나가게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주를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치욕을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5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understand, O LORD; remember me and care for </a:t>
            </a:r>
            <a:r>
              <a:rPr dirty="0" smtClean="0"/>
              <a:t>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Avenge </a:t>
            </a:r>
            <a:r>
              <a:rPr dirty="0"/>
              <a:t>me on my persecutors. You are </a:t>
            </a:r>
            <a:r>
              <a:rPr dirty="0" smtClean="0"/>
              <a:t>long-suffering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do not take me away; think of how I suffer reproach for your sake.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먹으니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기쁨이었고</a:t>
            </a:r>
            <a:r>
              <a:rPr dirty="0"/>
              <a:t> 제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즐거움이었습니다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words came, I ate them; they were my joy and my heart's </a:t>
            </a:r>
            <a:r>
              <a:rPr dirty="0" smtClean="0"/>
              <a:t>delight,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bear your name, O LORD God Almighty.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앉지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즐거워하지도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채우셨기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0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never sat in the company of revelers, never made merry with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sat alone because your hand was on me and you had filled me with indignation.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5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왜 제 </a:t>
            </a:r>
            <a:r>
              <a:rPr dirty="0" err="1"/>
              <a:t>고통은</a:t>
            </a:r>
            <a:r>
              <a:rPr dirty="0"/>
              <a:t> </a:t>
            </a:r>
            <a:r>
              <a:rPr dirty="0" err="1"/>
              <a:t>계속되고</a:t>
            </a:r>
            <a:r>
              <a:rPr dirty="0"/>
              <a:t>, 왜 제 </a:t>
            </a:r>
            <a:r>
              <a:rPr dirty="0" err="1"/>
              <a:t>상처는</a:t>
            </a:r>
            <a:r>
              <a:rPr dirty="0"/>
              <a:t> </a:t>
            </a:r>
            <a:r>
              <a:rPr dirty="0" err="1"/>
              <a:t>중하고</a:t>
            </a:r>
            <a:r>
              <a:rPr dirty="0"/>
              <a:t> </a:t>
            </a:r>
            <a:r>
              <a:rPr dirty="0" err="1"/>
              <a:t>치료될</a:t>
            </a:r>
            <a:r>
              <a:rPr dirty="0"/>
              <a:t> 수 </a:t>
            </a:r>
            <a:r>
              <a:rPr dirty="0" err="1"/>
              <a:t>없습니까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주께서는</a:t>
            </a:r>
            <a:r>
              <a:rPr dirty="0" smtClean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샘처럼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시내가</a:t>
            </a:r>
            <a:r>
              <a:rPr dirty="0"/>
              <a:t> </a:t>
            </a:r>
            <a:r>
              <a:rPr dirty="0" err="1"/>
              <a:t>되시렵니까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28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is my pain unending and my wound grievous and </a:t>
            </a:r>
            <a:r>
              <a:rPr dirty="0" smtClean="0"/>
              <a:t>incurable?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you be to me like a deceptive brook, like a spring that fails?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돌아온다면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 smtClean="0"/>
              <a:t>데려오리니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앞에</a:t>
            </a:r>
            <a:r>
              <a:rPr dirty="0"/>
              <a:t> 설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소중한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 smtClean="0"/>
              <a:t>골라내면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입처럼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says: "If you </a:t>
            </a:r>
            <a:r>
              <a:rPr dirty="0" smtClean="0"/>
              <a:t>repent,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restore you that you may serve me; if you utter </a:t>
            </a:r>
            <a:r>
              <a:rPr dirty="0" smtClean="0"/>
              <a:t>worthy,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worthless, words, you will be my </a:t>
            </a:r>
            <a:r>
              <a:rPr dirty="0" smtClean="0"/>
              <a:t>spokesman.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this people turn to you, but you must not turn to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22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 smtClean="0"/>
              <a:t>묻는다면</a:t>
            </a:r>
            <a:r>
              <a:rPr lang="en-US" dirty="0"/>
              <a:t> </a:t>
            </a: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죽음으로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칼을</a:t>
            </a:r>
            <a:r>
              <a:rPr dirty="0" smtClean="0"/>
              <a:t> </a:t>
            </a:r>
            <a:r>
              <a:rPr dirty="0" err="1"/>
              <a:t>맞을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, </a:t>
            </a:r>
            <a:r>
              <a:rPr dirty="0" err="1"/>
              <a:t>기근을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포로가</a:t>
            </a:r>
            <a:r>
              <a:rPr dirty="0" smtClean="0"/>
              <a:t> </a:t>
            </a:r>
            <a:r>
              <a:rPr dirty="0"/>
              <a:t>될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됨으로</a:t>
            </a:r>
            <a:r>
              <a:rPr dirty="0"/>
              <a:t> </a:t>
            </a:r>
            <a:r>
              <a:rPr dirty="0" err="1"/>
              <a:t>향하라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9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they ask you, `Where shall we go?' tell them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what the LORD says: "`Those destined for death, to </a:t>
            </a:r>
            <a:r>
              <a:rPr dirty="0" smtClean="0"/>
              <a:t>death;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for the sword, to the sword; those for starvation, to </a:t>
            </a:r>
            <a:r>
              <a:rPr dirty="0" smtClean="0"/>
              <a:t>starvation;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for captivity, to captivity.'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싸우겠지만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구해서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낼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36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 a wall to this people, a fortified wall of </a:t>
            </a:r>
            <a:r>
              <a:rPr dirty="0" smtClean="0"/>
              <a:t>bronze;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fight against you but will not overcome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am with you to rescue and save you," declares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 smtClean="0"/>
              <a:t>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잔인한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되찾아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1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will save you from the hands of </a:t>
            </a:r>
            <a:r>
              <a:rPr/>
              <a:t>the </a:t>
            </a:r>
            <a:r>
              <a:rPr smtClean="0"/>
              <a:t>wicked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and </a:t>
            </a:r>
            <a:r>
              <a:t>redeem you from the grasp of the cruel."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네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죽이는</a:t>
            </a:r>
            <a:r>
              <a:rPr dirty="0" smtClean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끌어가는</a:t>
            </a:r>
            <a:r>
              <a:rPr dirty="0"/>
              <a:t> </a:t>
            </a:r>
            <a:r>
              <a:rPr dirty="0" err="1"/>
              <a:t>개들과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할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1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send four kinds of destroyers against them,"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sword to kill and the dogs to drag away and the birds of the </a:t>
            </a:r>
            <a:r>
              <a:rPr dirty="0" smtClean="0"/>
              <a:t>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beasts of the earth to devour and destroy.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므낫세가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한 </a:t>
            </a:r>
            <a:r>
              <a:rPr dirty="0" err="1"/>
              <a:t>짓으로</a:t>
            </a:r>
            <a:r>
              <a:rPr dirty="0"/>
              <a:t> </a:t>
            </a:r>
            <a:r>
              <a:rPr dirty="0" err="1" smtClean="0"/>
              <a:t>인해서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나라들에게</a:t>
            </a:r>
            <a:r>
              <a:rPr dirty="0"/>
              <a:t> </a:t>
            </a:r>
            <a:r>
              <a:rPr dirty="0" err="1"/>
              <a:t>공포의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6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them abhorrent to all the kingdoms of the </a:t>
            </a:r>
            <a:r>
              <a:rPr dirty="0" smtClean="0"/>
              <a:t>earth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what Manasseh son of Hezekiah king of Judah did in Jerusalem.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4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예루살렘아</a:t>
            </a:r>
            <a:r>
              <a:rPr dirty="0"/>
              <a:t>,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베풀겠느냐</a:t>
            </a:r>
            <a:r>
              <a:rPr dirty="0"/>
              <a:t>?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슬퍼하겠느냐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안녕을</a:t>
            </a:r>
            <a:r>
              <a:rPr dirty="0"/>
              <a:t> </a:t>
            </a:r>
            <a:r>
              <a:rPr dirty="0" err="1"/>
              <a:t>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발길을</a:t>
            </a:r>
            <a:r>
              <a:rPr dirty="0"/>
              <a:t> </a:t>
            </a:r>
            <a:r>
              <a:rPr dirty="0" err="1"/>
              <a:t>멈추겠느냐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6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will have pity on you, O Jerusalem? Who will mourn for </a:t>
            </a:r>
            <a:r>
              <a:rPr dirty="0" smtClean="0"/>
              <a:t>you?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stop to ask how you are?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타락했다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그래서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나는</a:t>
            </a:r>
            <a:r>
              <a:rPr dirty="0" smtClean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지쳤다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3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rejected me,"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keep on backsliding. So I will lay hands on you and destroy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can no longer show compassion.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땅 </a:t>
            </a:r>
            <a:r>
              <a:rPr dirty="0" err="1"/>
              <a:t>성문에서</a:t>
            </a:r>
            <a:r>
              <a:rPr dirty="0"/>
              <a:t> </a:t>
            </a:r>
            <a:r>
              <a:rPr dirty="0" err="1"/>
              <a:t>키질해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골라낼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빼앗아가고</a:t>
            </a:r>
            <a:r>
              <a:rPr dirty="0"/>
              <a:t> 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winnow them with a winnowing fork at the city gates of the </a:t>
            </a:r>
            <a:r>
              <a:rPr dirty="0" smtClean="0"/>
              <a:t>land.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bereavement and destruction on my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have not changed their ways.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과부들을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모래보다</a:t>
            </a:r>
            <a:r>
              <a:rPr dirty="0"/>
              <a:t> 더 </a:t>
            </a:r>
            <a:r>
              <a:rPr dirty="0" err="1"/>
              <a:t>많게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정오에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어머니들에게로</a:t>
            </a:r>
            <a:r>
              <a:rPr dirty="0"/>
              <a:t> </a:t>
            </a:r>
            <a:r>
              <a:rPr dirty="0" err="1"/>
              <a:t>파괴자를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 smtClean="0"/>
              <a:t>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갑자기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공포를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their widows more numerous than the sand of the </a:t>
            </a:r>
            <a:r>
              <a:rPr dirty="0" smtClean="0"/>
              <a:t>sea.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midday I will bring a destroyer against the mothers of their young men</a:t>
            </a:r>
            <a:r>
              <a:rPr dirty="0" smtClean="0"/>
              <a:t>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suddenly </a:t>
            </a:r>
            <a:r>
              <a:rPr dirty="0"/>
              <a:t>I will bring down on them anguish and terror.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9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기력을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아직</a:t>
            </a:r>
            <a:r>
              <a:rPr dirty="0" smtClean="0"/>
              <a:t> </a:t>
            </a:r>
            <a:r>
              <a:rPr dirty="0" err="1"/>
              <a:t>낮인데도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져서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창피를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대적들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0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mother of seven will grow faint and breathe her </a:t>
            </a:r>
            <a:r>
              <a:rPr dirty="0" smtClean="0"/>
              <a:t>last.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sun will set while it is still day; she will be disgraced and </a:t>
            </a:r>
            <a:r>
              <a:rPr dirty="0" smtClean="0"/>
              <a:t>humiliated.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put the survivors to the sword before their enemies," declares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1422</Words>
  <Application>Microsoft Office PowerPoint</Application>
  <PresentationFormat>와이드스크린</PresentationFormat>
  <Paragraphs>130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2022-09-06T09:09:13Z</dcterms:modified>
</cp:coreProperties>
</file>