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9" d="100"/>
          <a:sy n="109" d="100"/>
        </p:scale>
        <p:origin x="2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여호와의 말씀이 내게 임해 말씀하셨다.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the word of the LORD came to me: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63010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네가</a:t>
            </a:r>
            <a:r>
              <a:rPr dirty="0"/>
              <a:t> 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이 </a:t>
            </a:r>
            <a:r>
              <a:rPr dirty="0" err="1"/>
              <a:t>백성에게</a:t>
            </a:r>
            <a:r>
              <a:rPr dirty="0"/>
              <a:t> </a:t>
            </a:r>
            <a:r>
              <a:rPr dirty="0" err="1"/>
              <a:t>말했을</a:t>
            </a:r>
            <a:r>
              <a:rPr dirty="0"/>
              <a:t> 때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말할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/>
              <a:t>왜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이 </a:t>
            </a:r>
            <a:r>
              <a:rPr dirty="0" err="1"/>
              <a:t>모든</a:t>
            </a:r>
            <a:r>
              <a:rPr dirty="0"/>
              <a:t> 큰 </a:t>
            </a:r>
            <a:r>
              <a:rPr dirty="0" err="1"/>
              <a:t>재앙을</a:t>
            </a:r>
            <a:r>
              <a:rPr dirty="0"/>
              <a:t> </a:t>
            </a:r>
            <a:r>
              <a:rPr dirty="0" err="1"/>
              <a:t>선포하십니까</a:t>
            </a:r>
            <a:r>
              <a:rPr dirty="0"/>
              <a:t>?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잘못을</a:t>
            </a:r>
            <a:r>
              <a:rPr dirty="0"/>
              <a:t> </a:t>
            </a:r>
            <a:r>
              <a:rPr dirty="0" err="1"/>
              <a:t>했습니까</a:t>
            </a:r>
            <a:r>
              <a:rPr dirty="0" smtClean="0"/>
              <a:t>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우리가</a:t>
            </a:r>
            <a:r>
              <a:rPr dirty="0" smtClean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지었습니까</a:t>
            </a:r>
            <a:r>
              <a:rPr dirty="0"/>
              <a:t>?’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2004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"When you tell these people all this and they ask you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Why has the LORD decreed such a great disaster against </a:t>
            </a:r>
            <a:r>
              <a:rPr dirty="0" smtClean="0"/>
              <a:t>us?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What </a:t>
            </a:r>
            <a:r>
              <a:rPr dirty="0"/>
              <a:t>wrong have we done? What sin have we </a:t>
            </a:r>
            <a:r>
              <a:rPr dirty="0" smtClean="0"/>
              <a:t>committed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against </a:t>
            </a:r>
            <a:r>
              <a:rPr dirty="0"/>
              <a:t>the </a:t>
            </a:r>
            <a:r>
              <a:rPr dirty="0" smtClean="0"/>
              <a:t>LORD</a:t>
            </a:r>
            <a:r>
              <a:rPr lang="en-US" dirty="0"/>
              <a:t> </a:t>
            </a:r>
            <a:r>
              <a:rPr dirty="0" smtClean="0"/>
              <a:t>our </a:t>
            </a:r>
            <a:r>
              <a:rPr dirty="0"/>
              <a:t>God?'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3426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조상들이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버리고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신들을</a:t>
            </a:r>
            <a:r>
              <a:rPr dirty="0"/>
              <a:t> </a:t>
            </a:r>
            <a:r>
              <a:rPr dirty="0" err="1"/>
              <a:t>추종해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 smtClean="0"/>
              <a:t>섬기고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그들에게</a:t>
            </a:r>
            <a:r>
              <a:rPr dirty="0" smtClean="0"/>
              <a:t> </a:t>
            </a:r>
            <a:r>
              <a:rPr dirty="0" err="1"/>
              <a:t>경배했다</a:t>
            </a:r>
            <a:r>
              <a:rPr dirty="0"/>
              <a:t>.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버렸고</a:t>
            </a:r>
            <a:r>
              <a:rPr dirty="0"/>
              <a:t> 내 </a:t>
            </a:r>
            <a:r>
              <a:rPr dirty="0" err="1"/>
              <a:t>법을</a:t>
            </a:r>
            <a:r>
              <a:rPr dirty="0"/>
              <a:t> </a:t>
            </a:r>
            <a:r>
              <a:rPr dirty="0" err="1"/>
              <a:t>지키지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602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say to them, `It is because your fathers forsook me</a:t>
            </a:r>
            <a:r>
              <a:rPr dirty="0" smtClean="0"/>
              <a:t>,'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declares </a:t>
            </a:r>
            <a:r>
              <a:rPr dirty="0"/>
              <a:t>the LORD, `and followed other gods and </a:t>
            </a:r>
            <a:r>
              <a:rPr dirty="0" smtClean="0"/>
              <a:t>served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worshiped them. They forsook me and did not keep my law.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809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조상들보다도</a:t>
            </a:r>
            <a:r>
              <a:rPr dirty="0"/>
              <a:t> 더 </a:t>
            </a:r>
            <a:r>
              <a:rPr dirty="0" err="1"/>
              <a:t>악하게</a:t>
            </a:r>
            <a:r>
              <a:rPr dirty="0"/>
              <a:t> </a:t>
            </a:r>
            <a:r>
              <a:rPr dirty="0" err="1"/>
              <a:t>행동했다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보라</a:t>
            </a:r>
            <a:r>
              <a:rPr dirty="0"/>
              <a:t>.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각자가</a:t>
            </a:r>
            <a:r>
              <a:rPr dirty="0"/>
              <a:t> </a:t>
            </a: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마음의</a:t>
            </a:r>
            <a:r>
              <a:rPr dirty="0"/>
              <a:t> </a:t>
            </a:r>
            <a:r>
              <a:rPr dirty="0" err="1"/>
              <a:t>완고함을</a:t>
            </a:r>
            <a:r>
              <a:rPr dirty="0"/>
              <a:t> </a:t>
            </a:r>
            <a:r>
              <a:rPr dirty="0" err="1"/>
              <a:t>따르고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순종하지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520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you have behaved more wickedly than your </a:t>
            </a:r>
            <a:r>
              <a:rPr dirty="0" smtClean="0"/>
              <a:t>fathers.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See </a:t>
            </a:r>
            <a:r>
              <a:rPr dirty="0"/>
              <a:t>how each of you is following the stubbornness of his evil </a:t>
            </a:r>
            <a:r>
              <a:rPr dirty="0" smtClean="0"/>
              <a:t>heart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instead </a:t>
            </a:r>
            <a:r>
              <a:rPr dirty="0"/>
              <a:t>of obeying me.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2778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이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 smtClean="0"/>
              <a:t>끌어내어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너희나</a:t>
            </a:r>
            <a:r>
              <a:rPr dirty="0" smtClean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조상들이</a:t>
            </a:r>
            <a:r>
              <a:rPr dirty="0"/>
              <a:t> </a:t>
            </a:r>
            <a:r>
              <a:rPr dirty="0" err="1"/>
              <a:t>알지</a:t>
            </a:r>
            <a:r>
              <a:rPr dirty="0"/>
              <a:t> </a:t>
            </a:r>
            <a:r>
              <a:rPr dirty="0" err="1"/>
              <a:t>못하던</a:t>
            </a:r>
            <a:r>
              <a:rPr dirty="0"/>
              <a:t> </a:t>
            </a:r>
            <a:r>
              <a:rPr dirty="0" err="1"/>
              <a:t>땅으로</a:t>
            </a:r>
            <a:r>
              <a:rPr dirty="0"/>
              <a:t> </a:t>
            </a:r>
            <a:r>
              <a:rPr dirty="0" err="1"/>
              <a:t>쫓아낼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그</a:t>
            </a:r>
            <a:r>
              <a:rPr dirty="0" err="1" smtClean="0"/>
              <a:t>리고</a:t>
            </a:r>
            <a:r>
              <a:rPr dirty="0" smtClean="0"/>
              <a:t> </a:t>
            </a:r>
            <a:r>
              <a:rPr dirty="0" err="1"/>
              <a:t>그곳에서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밤낮으로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신들을</a:t>
            </a:r>
            <a:r>
              <a:rPr dirty="0"/>
              <a:t> </a:t>
            </a:r>
            <a:r>
              <a:rPr dirty="0" err="1"/>
              <a:t>섬길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이는</a:t>
            </a:r>
            <a:r>
              <a:rPr dirty="0" smtClean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은혜를</a:t>
            </a:r>
            <a:r>
              <a:rPr dirty="0"/>
              <a:t> </a:t>
            </a:r>
            <a:r>
              <a:rPr dirty="0" err="1"/>
              <a:t>베풀지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788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I will throw you out of this land into a land neither </a:t>
            </a:r>
            <a:r>
              <a:rPr dirty="0" smtClean="0"/>
              <a:t>you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nor </a:t>
            </a:r>
            <a:r>
              <a:rPr dirty="0"/>
              <a:t>your fathers have known, and there you will serve other gods day and </a:t>
            </a:r>
            <a:r>
              <a:rPr dirty="0" smtClean="0"/>
              <a:t>night,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I will show you no favor.'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531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 </a:t>
            </a: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보아라</a:t>
            </a:r>
            <a:r>
              <a:rPr dirty="0"/>
              <a:t>. </a:t>
            </a:r>
            <a:r>
              <a:rPr dirty="0" err="1"/>
              <a:t>날들이</a:t>
            </a:r>
            <a:r>
              <a:rPr dirty="0"/>
              <a:t> </a:t>
            </a:r>
            <a:r>
              <a:rPr dirty="0" err="1"/>
              <a:t>오고</a:t>
            </a:r>
            <a:r>
              <a:rPr dirty="0"/>
              <a:t> </a:t>
            </a:r>
            <a:r>
              <a:rPr dirty="0" err="1" smtClean="0"/>
              <a:t>있는데</a:t>
            </a:r>
            <a:r>
              <a:rPr lang="en-US" dirty="0"/>
              <a:t> </a:t>
            </a:r>
            <a:r>
              <a:rPr dirty="0" err="1" smtClean="0"/>
              <a:t>그때</a:t>
            </a:r>
            <a:r>
              <a:rPr dirty="0" smtClean="0"/>
              <a:t> </a:t>
            </a:r>
            <a:r>
              <a:rPr dirty="0" err="1" smtClean="0"/>
              <a:t>사람들은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자손들을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이끌어</a:t>
            </a:r>
            <a:r>
              <a:rPr dirty="0"/>
              <a:t> </a:t>
            </a:r>
            <a:r>
              <a:rPr dirty="0" err="1"/>
              <a:t>내신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살아</a:t>
            </a:r>
            <a:r>
              <a:rPr dirty="0"/>
              <a:t> </a:t>
            </a:r>
            <a:r>
              <a:rPr dirty="0" err="1"/>
              <a:t>계심’으로</a:t>
            </a:r>
            <a:r>
              <a:rPr dirty="0"/>
              <a:t> </a:t>
            </a:r>
            <a:r>
              <a:rPr dirty="0" err="1"/>
              <a:t>맹세하지</a:t>
            </a:r>
            <a:r>
              <a:rPr dirty="0"/>
              <a:t> </a:t>
            </a:r>
            <a:r>
              <a:rPr dirty="0" err="1"/>
              <a:t>않고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042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"However, the days are coming," declares the LORD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when men will no longer say, `As surely as the LORD </a:t>
            </a:r>
            <a:r>
              <a:rPr dirty="0" smtClean="0"/>
              <a:t>lives,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brought the Israelites up out of Egypt,'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1837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오히려</a:t>
            </a:r>
            <a:r>
              <a:rPr dirty="0"/>
              <a:t> ‘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자손들을</a:t>
            </a:r>
            <a:r>
              <a:rPr dirty="0"/>
              <a:t> </a:t>
            </a:r>
            <a:r>
              <a:rPr dirty="0" err="1"/>
              <a:t>북쪽</a:t>
            </a:r>
            <a:r>
              <a:rPr dirty="0"/>
              <a:t> </a:t>
            </a:r>
            <a:r>
              <a:rPr dirty="0" err="1"/>
              <a:t>땅과</a:t>
            </a:r>
            <a:r>
              <a:rPr dirty="0"/>
              <a:t> </a:t>
            </a:r>
            <a:r>
              <a:rPr dirty="0" err="1"/>
              <a:t>추방했던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이끌어</a:t>
            </a:r>
            <a:r>
              <a:rPr dirty="0"/>
              <a:t> </a:t>
            </a:r>
            <a:r>
              <a:rPr dirty="0" err="1"/>
              <a:t>내신</a:t>
            </a:r>
            <a:r>
              <a:rPr dirty="0"/>
              <a:t> </a:t>
            </a:r>
            <a:r>
              <a:rPr dirty="0" err="1" smtClean="0"/>
              <a:t>여호와께서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살아</a:t>
            </a:r>
            <a:r>
              <a:rPr dirty="0" smtClean="0"/>
              <a:t> </a:t>
            </a:r>
            <a:r>
              <a:rPr dirty="0" err="1"/>
              <a:t>계심’으로</a:t>
            </a:r>
            <a:r>
              <a:rPr dirty="0"/>
              <a:t> </a:t>
            </a:r>
            <a:r>
              <a:rPr dirty="0" err="1"/>
              <a:t>맹세할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조상들에게</a:t>
            </a:r>
            <a:r>
              <a:rPr dirty="0"/>
              <a:t> 준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땅으로</a:t>
            </a:r>
            <a:r>
              <a:rPr dirty="0"/>
              <a:t> </a:t>
            </a:r>
            <a:r>
              <a:rPr dirty="0" err="1"/>
              <a:t>되돌아가게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6417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they will say, `As surely as the LORD </a:t>
            </a:r>
            <a:r>
              <a:rPr dirty="0" smtClean="0"/>
              <a:t>lives,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brought the Israelites up out of the land of the </a:t>
            </a:r>
            <a:r>
              <a:rPr dirty="0" smtClean="0"/>
              <a:t>north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out of all the countries where he had banished them</a:t>
            </a:r>
            <a:r>
              <a:rPr dirty="0" smtClean="0"/>
              <a:t>.'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I will restore them to the land I gave their forefathers.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 </a:t>
            </a:r>
            <a:r>
              <a:rPr dirty="0" err="1"/>
              <a:t>보아라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어부들을</a:t>
            </a:r>
            <a:r>
              <a:rPr dirty="0"/>
              <a:t> </a:t>
            </a:r>
            <a:r>
              <a:rPr dirty="0" err="1"/>
              <a:t>보낼</a:t>
            </a:r>
            <a:r>
              <a:rPr dirty="0"/>
              <a:t> </a:t>
            </a:r>
            <a:r>
              <a:rPr dirty="0" err="1" smtClean="0"/>
              <a:t>것이니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어부들이</a:t>
            </a:r>
            <a:r>
              <a:rPr dirty="0" smtClean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낚을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그 </a:t>
            </a:r>
            <a:r>
              <a:rPr dirty="0" err="1"/>
              <a:t>후에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사냥꾼들을</a:t>
            </a:r>
            <a:r>
              <a:rPr dirty="0"/>
              <a:t> </a:t>
            </a:r>
            <a:r>
              <a:rPr dirty="0" err="1"/>
              <a:t>보낼</a:t>
            </a:r>
            <a:r>
              <a:rPr dirty="0"/>
              <a:t> </a:t>
            </a:r>
            <a:r>
              <a:rPr dirty="0" err="1" smtClean="0"/>
              <a:t>것이니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사냥꾼들이</a:t>
            </a:r>
            <a:r>
              <a:rPr dirty="0" smtClean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산과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언덕</a:t>
            </a:r>
            <a:r>
              <a:rPr dirty="0"/>
              <a:t> </a:t>
            </a: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바위틈에서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사냥할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8528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"But now I will send for many fishermen," declares the LORD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and they will catch them. After that I will send for many </a:t>
            </a:r>
            <a:r>
              <a:rPr dirty="0" smtClean="0"/>
              <a:t>hunters,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they will hunt them down on every mountain and </a:t>
            </a:r>
            <a:r>
              <a:rPr dirty="0" smtClean="0"/>
              <a:t>hill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from the crevices of the rocks.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223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이는</a:t>
            </a:r>
            <a:r>
              <a:rPr dirty="0"/>
              <a:t> 내 </a:t>
            </a:r>
            <a:r>
              <a:rPr dirty="0" err="1"/>
              <a:t>눈이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행동을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있기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그들이</a:t>
            </a:r>
            <a:r>
              <a:rPr dirty="0" smtClean="0"/>
              <a:t> </a:t>
            </a:r>
            <a:r>
              <a:rPr dirty="0" err="1"/>
              <a:t>내게서</a:t>
            </a:r>
            <a:r>
              <a:rPr dirty="0"/>
              <a:t> </a:t>
            </a:r>
            <a:r>
              <a:rPr dirty="0" err="1"/>
              <a:t>숨지</a:t>
            </a:r>
            <a:r>
              <a:rPr dirty="0"/>
              <a:t> </a:t>
            </a:r>
            <a:r>
              <a:rPr dirty="0" err="1"/>
              <a:t>못하고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죄 </a:t>
            </a:r>
            <a:r>
              <a:rPr dirty="0" err="1"/>
              <a:t>또한</a:t>
            </a:r>
            <a:r>
              <a:rPr dirty="0"/>
              <a:t> 내 </a:t>
            </a:r>
            <a:r>
              <a:rPr dirty="0" err="1"/>
              <a:t>눈앞에서</a:t>
            </a:r>
            <a:r>
              <a:rPr dirty="0"/>
              <a:t> </a:t>
            </a:r>
            <a:r>
              <a:rPr dirty="0" err="1"/>
              <a:t>숨기지</a:t>
            </a:r>
            <a:r>
              <a:rPr dirty="0"/>
              <a:t> </a:t>
            </a:r>
            <a:r>
              <a:rPr dirty="0" err="1"/>
              <a:t>못한다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148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eyes are on all their ways; they are not hidden from </a:t>
            </a:r>
            <a:r>
              <a:rPr dirty="0" smtClean="0"/>
              <a:t>me,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nor </a:t>
            </a:r>
            <a:r>
              <a:rPr dirty="0"/>
              <a:t>is their sin concealed from my eyes.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6775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우선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부정과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두 </a:t>
            </a:r>
            <a:r>
              <a:rPr dirty="0" err="1"/>
              <a:t>배로</a:t>
            </a:r>
            <a:r>
              <a:rPr dirty="0"/>
              <a:t> </a:t>
            </a:r>
            <a:r>
              <a:rPr dirty="0" err="1"/>
              <a:t>갚을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이는</a:t>
            </a:r>
            <a:r>
              <a:rPr dirty="0" smtClean="0"/>
              <a:t> </a:t>
            </a:r>
            <a:r>
              <a:rPr dirty="0" err="1"/>
              <a:t>그들이</a:t>
            </a:r>
            <a:r>
              <a:rPr dirty="0"/>
              <a:t> 내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가증스러운</a:t>
            </a:r>
            <a:r>
              <a:rPr dirty="0"/>
              <a:t> </a:t>
            </a:r>
            <a:r>
              <a:rPr dirty="0" err="1"/>
              <a:t>우상들의</a:t>
            </a:r>
            <a:r>
              <a:rPr dirty="0"/>
              <a:t> </a:t>
            </a:r>
            <a:r>
              <a:rPr dirty="0" err="1"/>
              <a:t>시체로</a:t>
            </a:r>
            <a:r>
              <a:rPr dirty="0"/>
              <a:t> </a:t>
            </a:r>
            <a:r>
              <a:rPr dirty="0" err="1" smtClean="0"/>
              <a:t>더럽혔고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그들의</a:t>
            </a:r>
            <a:r>
              <a:rPr dirty="0" smtClean="0"/>
              <a:t> </a:t>
            </a:r>
            <a:r>
              <a:rPr dirty="0" err="1"/>
              <a:t>혐오스러운</a:t>
            </a:r>
            <a:r>
              <a:rPr dirty="0"/>
              <a:t> </a:t>
            </a:r>
            <a:r>
              <a:rPr dirty="0" err="1"/>
              <a:t>우상들로</a:t>
            </a:r>
            <a:r>
              <a:rPr dirty="0"/>
              <a:t> 내 </a:t>
            </a:r>
            <a:r>
              <a:rPr dirty="0" err="1"/>
              <a:t>유산을</a:t>
            </a:r>
            <a:r>
              <a:rPr dirty="0"/>
              <a:t> </a:t>
            </a:r>
            <a:r>
              <a:rPr dirty="0" err="1"/>
              <a:t>가득</a:t>
            </a:r>
            <a:r>
              <a:rPr dirty="0"/>
              <a:t> </a:t>
            </a:r>
            <a:r>
              <a:rPr dirty="0" err="1"/>
              <a:t>채웠기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193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repay them double for their wickedness and their </a:t>
            </a:r>
            <a:r>
              <a:rPr dirty="0" smtClean="0"/>
              <a:t>sin,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they have defiled my land with the lifeless forms of their vile </a:t>
            </a:r>
            <a:r>
              <a:rPr dirty="0" smtClean="0"/>
              <a:t>images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have filled my inheritance with their detestable idols."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9542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여호와여</a:t>
            </a:r>
            <a:r>
              <a:rPr dirty="0"/>
              <a:t>, 내 </a:t>
            </a:r>
            <a:r>
              <a:rPr dirty="0" err="1"/>
              <a:t>힘이시며</a:t>
            </a:r>
            <a:r>
              <a:rPr dirty="0"/>
              <a:t> 내 </a:t>
            </a:r>
            <a:r>
              <a:rPr dirty="0" err="1"/>
              <a:t>요새시며</a:t>
            </a:r>
            <a:r>
              <a:rPr dirty="0"/>
              <a:t> </a:t>
            </a:r>
            <a:r>
              <a:rPr dirty="0" err="1"/>
              <a:t>환난</a:t>
            </a:r>
            <a:r>
              <a:rPr dirty="0"/>
              <a:t> </a:t>
            </a:r>
            <a:r>
              <a:rPr dirty="0" err="1"/>
              <a:t>날에</a:t>
            </a:r>
            <a:r>
              <a:rPr dirty="0"/>
              <a:t> 내 </a:t>
            </a:r>
            <a:r>
              <a:rPr dirty="0" err="1"/>
              <a:t>피난처시여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민족들이</a:t>
            </a:r>
            <a:r>
              <a:rPr dirty="0" smtClean="0"/>
              <a:t> </a:t>
            </a:r>
            <a:r>
              <a:rPr dirty="0"/>
              <a:t>땅 </a:t>
            </a:r>
            <a:r>
              <a:rPr dirty="0" err="1"/>
              <a:t>끝에서</a:t>
            </a:r>
            <a:r>
              <a:rPr dirty="0"/>
              <a:t> </a:t>
            </a:r>
            <a:r>
              <a:rPr dirty="0" err="1"/>
              <a:t>주께로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말합니다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조상들이</a:t>
            </a:r>
            <a:r>
              <a:rPr dirty="0"/>
              <a:t> </a:t>
            </a:r>
            <a:r>
              <a:rPr dirty="0" err="1"/>
              <a:t>거짓과</a:t>
            </a:r>
            <a:r>
              <a:rPr dirty="0"/>
              <a:t> </a:t>
            </a:r>
            <a:r>
              <a:rPr dirty="0" err="1"/>
              <a:t>아무</a:t>
            </a:r>
            <a:r>
              <a:rPr dirty="0"/>
              <a:t> </a:t>
            </a:r>
            <a:r>
              <a:rPr dirty="0" err="1"/>
              <a:t>유익도</a:t>
            </a:r>
            <a:r>
              <a:rPr dirty="0"/>
              <a:t> </a:t>
            </a:r>
            <a:r>
              <a:rPr dirty="0" err="1"/>
              <a:t>주지</a:t>
            </a:r>
            <a:r>
              <a:rPr dirty="0"/>
              <a:t> </a:t>
            </a:r>
            <a:r>
              <a:rPr dirty="0" err="1"/>
              <a:t>못하는</a:t>
            </a:r>
            <a:r>
              <a:rPr dirty="0"/>
              <a:t> </a:t>
            </a:r>
            <a:r>
              <a:rPr dirty="0" err="1"/>
              <a:t>가치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상속했습니다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9047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LORD, my strength and my </a:t>
            </a:r>
            <a:r>
              <a:rPr dirty="0" smtClean="0"/>
              <a:t>fortress,</a:t>
            </a:r>
            <a:r>
              <a:rPr lang="en-US" dirty="0" smtClean="0"/>
              <a:t> </a:t>
            </a:r>
            <a:r>
              <a:rPr dirty="0" smtClean="0"/>
              <a:t>my </a:t>
            </a:r>
            <a:r>
              <a:rPr dirty="0"/>
              <a:t>refuge in time of </a:t>
            </a:r>
            <a:r>
              <a:rPr dirty="0" smtClean="0"/>
              <a:t>distress,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you the nations will come from the ends of the earth and say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Our fathers possessed nothing but false </a:t>
            </a:r>
            <a:r>
              <a:rPr dirty="0" smtClean="0"/>
              <a:t>gods,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worthless </a:t>
            </a:r>
            <a:r>
              <a:rPr dirty="0"/>
              <a:t>idols that did them no good.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“네가 이곳에서는 아내를 얻거나 아들들이나 딸들을 낳지 마라.”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"You must not marry and have sons or daughters in this place."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4024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신들을</a:t>
            </a:r>
            <a:r>
              <a:rPr dirty="0"/>
              <a:t> </a:t>
            </a:r>
            <a:r>
              <a:rPr dirty="0" err="1"/>
              <a:t>만들</a:t>
            </a:r>
            <a:r>
              <a:rPr dirty="0"/>
              <a:t> 수 </a:t>
            </a:r>
            <a:r>
              <a:rPr dirty="0" err="1"/>
              <a:t>있습니까</a:t>
            </a:r>
            <a:r>
              <a:rPr dirty="0" smtClean="0"/>
              <a:t>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그런</a:t>
            </a:r>
            <a:r>
              <a:rPr dirty="0" smtClean="0"/>
              <a:t> </a:t>
            </a:r>
            <a:r>
              <a:rPr dirty="0" err="1"/>
              <a:t>것들은</a:t>
            </a:r>
            <a:r>
              <a:rPr dirty="0"/>
              <a:t> </a:t>
            </a:r>
            <a:r>
              <a:rPr dirty="0" err="1"/>
              <a:t>신들이</a:t>
            </a:r>
            <a:r>
              <a:rPr dirty="0"/>
              <a:t> </a:t>
            </a:r>
            <a:r>
              <a:rPr dirty="0" err="1"/>
              <a:t>아닙니다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5784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men make their own </a:t>
            </a:r>
            <a:r>
              <a:rPr dirty="0" smtClean="0"/>
              <a:t>gods?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Yes</a:t>
            </a:r>
            <a:r>
              <a:rPr dirty="0"/>
              <a:t>, but they are not gods!"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1397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/>
              <a:t>“</a:t>
            </a: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보아라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그들로</a:t>
            </a:r>
            <a:r>
              <a:rPr dirty="0"/>
              <a:t> </a:t>
            </a:r>
            <a:r>
              <a:rPr dirty="0" err="1"/>
              <a:t>하여금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이번에도</a:t>
            </a:r>
            <a:r>
              <a:rPr dirty="0" smtClean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내 </a:t>
            </a:r>
            <a:r>
              <a:rPr dirty="0" err="1"/>
              <a:t>힘과</a:t>
            </a:r>
            <a:r>
              <a:rPr dirty="0"/>
              <a:t> 내 </a:t>
            </a:r>
            <a:r>
              <a:rPr dirty="0" err="1"/>
              <a:t>능력을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그러면</a:t>
            </a:r>
            <a:r>
              <a:rPr dirty="0" smtClean="0"/>
              <a:t> </a:t>
            </a:r>
            <a:r>
              <a:rPr dirty="0" err="1"/>
              <a:t>그들이</a:t>
            </a:r>
            <a:r>
              <a:rPr dirty="0"/>
              <a:t> 내 </a:t>
            </a:r>
            <a:r>
              <a:rPr dirty="0" err="1"/>
              <a:t>이름이</a:t>
            </a:r>
            <a:r>
              <a:rPr dirty="0"/>
              <a:t> </a:t>
            </a:r>
            <a:r>
              <a:rPr dirty="0" err="1"/>
              <a:t>여호와라는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003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"Therefore I will teach </a:t>
            </a:r>
            <a:r>
              <a:rPr dirty="0" smtClean="0"/>
              <a:t>them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-- </a:t>
            </a:r>
            <a:r>
              <a:rPr dirty="0"/>
              <a:t>this time I will teach them my power and </a:t>
            </a:r>
            <a:r>
              <a:rPr smtClean="0"/>
              <a:t>might.</a:t>
            </a:r>
            <a:endParaRPr lang="en-US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smtClean="0"/>
              <a:t>Then </a:t>
            </a:r>
            <a:r>
              <a:rPr dirty="0"/>
              <a:t>they will know that my name is the LORD.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263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이곳에서</a:t>
            </a:r>
            <a:r>
              <a:rPr dirty="0"/>
              <a:t> </a:t>
            </a:r>
            <a:r>
              <a:rPr dirty="0" err="1"/>
              <a:t>낳은</a:t>
            </a:r>
            <a:r>
              <a:rPr dirty="0"/>
              <a:t> </a:t>
            </a:r>
            <a:r>
              <a:rPr dirty="0" err="1"/>
              <a:t>아들들과</a:t>
            </a:r>
            <a:r>
              <a:rPr dirty="0"/>
              <a:t> </a:t>
            </a:r>
            <a:r>
              <a:rPr dirty="0" err="1"/>
              <a:t>딸들과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낳은</a:t>
            </a:r>
            <a:r>
              <a:rPr dirty="0"/>
              <a:t> </a:t>
            </a:r>
            <a:r>
              <a:rPr dirty="0" err="1" smtClean="0"/>
              <a:t>어머니들과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낳은</a:t>
            </a:r>
            <a:r>
              <a:rPr dirty="0"/>
              <a:t> </a:t>
            </a:r>
            <a:r>
              <a:rPr dirty="0" err="1"/>
              <a:t>아버지들에</a:t>
            </a:r>
            <a:r>
              <a:rPr dirty="0"/>
              <a:t> </a:t>
            </a:r>
            <a:r>
              <a:rPr dirty="0" err="1"/>
              <a:t>대해서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144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this is what the LORD says about the </a:t>
            </a:r>
            <a:r>
              <a:rPr dirty="0" smtClean="0"/>
              <a:t>sons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daughters born in this land and about the </a:t>
            </a:r>
            <a:r>
              <a:rPr dirty="0" smtClean="0"/>
              <a:t>women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are their mothers and the men who are their fathers: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2860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/>
              <a:t>“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치명적인</a:t>
            </a:r>
            <a:r>
              <a:rPr dirty="0"/>
              <a:t> </a:t>
            </a:r>
            <a:r>
              <a:rPr dirty="0" err="1"/>
              <a:t>질병으로</a:t>
            </a:r>
            <a:r>
              <a:rPr dirty="0"/>
              <a:t> </a:t>
            </a:r>
            <a:r>
              <a:rPr dirty="0" err="1"/>
              <a:t>죽을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아무도</a:t>
            </a:r>
            <a:r>
              <a:rPr dirty="0" smtClean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통곡하지도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묻어</a:t>
            </a:r>
            <a:r>
              <a:rPr dirty="0"/>
              <a:t> </a:t>
            </a:r>
            <a:r>
              <a:rPr dirty="0" err="1"/>
              <a:t>주지도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 smtClean="0"/>
              <a:t>것이며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그들은</a:t>
            </a:r>
            <a:r>
              <a:rPr dirty="0" smtClean="0"/>
              <a:t> </a:t>
            </a:r>
            <a:r>
              <a:rPr dirty="0" err="1"/>
              <a:t>다만</a:t>
            </a:r>
            <a:r>
              <a:rPr dirty="0"/>
              <a:t> 땅 </a:t>
            </a:r>
            <a:r>
              <a:rPr dirty="0" err="1"/>
              <a:t>위의</a:t>
            </a:r>
            <a:r>
              <a:rPr dirty="0"/>
              <a:t> </a:t>
            </a:r>
            <a:r>
              <a:rPr dirty="0" err="1"/>
              <a:t>쓰레기</a:t>
            </a:r>
            <a:r>
              <a:rPr dirty="0"/>
              <a:t> </a:t>
            </a:r>
            <a:r>
              <a:rPr dirty="0" err="1"/>
              <a:t>같을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그들이</a:t>
            </a:r>
            <a:r>
              <a:rPr dirty="0" smtClean="0"/>
              <a:t> </a:t>
            </a:r>
            <a:r>
              <a:rPr dirty="0" err="1"/>
              <a:t>칼과</a:t>
            </a:r>
            <a:r>
              <a:rPr dirty="0"/>
              <a:t> </a:t>
            </a:r>
            <a:r>
              <a:rPr dirty="0" err="1"/>
              <a:t>기근으로</a:t>
            </a:r>
            <a:r>
              <a:rPr dirty="0"/>
              <a:t> </a:t>
            </a:r>
            <a:r>
              <a:rPr dirty="0" err="1"/>
              <a:t>멸망하게</a:t>
            </a:r>
            <a:r>
              <a:rPr dirty="0"/>
              <a:t> 될 </a:t>
            </a:r>
            <a:r>
              <a:rPr dirty="0" err="1" smtClean="0"/>
              <a:t>것이고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그들의</a:t>
            </a:r>
            <a:r>
              <a:rPr dirty="0" smtClean="0"/>
              <a:t> </a:t>
            </a:r>
            <a:r>
              <a:rPr dirty="0" err="1"/>
              <a:t>시체는</a:t>
            </a:r>
            <a:r>
              <a:rPr dirty="0"/>
              <a:t> </a:t>
            </a:r>
            <a:r>
              <a:rPr dirty="0" err="1"/>
              <a:t>공중의</a:t>
            </a:r>
            <a:r>
              <a:rPr dirty="0"/>
              <a:t> </a:t>
            </a:r>
            <a:r>
              <a:rPr dirty="0" err="1"/>
              <a:t>새들과</a:t>
            </a:r>
            <a:r>
              <a:rPr dirty="0"/>
              <a:t>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짐승들의</a:t>
            </a:r>
            <a:r>
              <a:rPr dirty="0"/>
              <a:t> </a:t>
            </a:r>
            <a:r>
              <a:rPr dirty="0" err="1"/>
              <a:t>먹이가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9187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"They will die of deadly </a:t>
            </a:r>
            <a:r>
              <a:rPr dirty="0" smtClean="0"/>
              <a:t>diseases.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will not be mourned or buried but will be like refuse lying on the </a:t>
            </a:r>
            <a:r>
              <a:rPr dirty="0" smtClean="0"/>
              <a:t>ground.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will perish by sword and </a:t>
            </a:r>
            <a:r>
              <a:rPr dirty="0" smtClean="0"/>
              <a:t>famine,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their dead bodies will become food for the birds of the </a:t>
            </a:r>
            <a:r>
              <a:rPr dirty="0" smtClean="0"/>
              <a:t>air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 beasts of the earth."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1530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“</a:t>
            </a:r>
            <a:r>
              <a:rPr dirty="0" err="1"/>
              <a:t>초상집에</a:t>
            </a:r>
            <a:r>
              <a:rPr dirty="0"/>
              <a:t> </a:t>
            </a:r>
            <a:r>
              <a:rPr dirty="0" err="1"/>
              <a:t>들어가지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통곡하기</a:t>
            </a:r>
            <a:r>
              <a:rPr dirty="0" smtClean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가거나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슬퍼하지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이는</a:t>
            </a:r>
            <a:r>
              <a:rPr dirty="0" smtClean="0"/>
              <a:t> </a:t>
            </a:r>
            <a:r>
              <a:rPr dirty="0" err="1"/>
              <a:t>내가</a:t>
            </a:r>
            <a:r>
              <a:rPr dirty="0"/>
              <a:t> 이 </a:t>
            </a:r>
            <a:r>
              <a:rPr dirty="0" err="1"/>
              <a:t>백성에게서</a:t>
            </a:r>
            <a:r>
              <a:rPr dirty="0"/>
              <a:t> 내 </a:t>
            </a:r>
            <a:r>
              <a:rPr dirty="0" err="1"/>
              <a:t>평안과</a:t>
            </a:r>
            <a:r>
              <a:rPr dirty="0"/>
              <a:t> 내 </a:t>
            </a:r>
            <a:r>
              <a:rPr dirty="0" err="1"/>
              <a:t>인애와</a:t>
            </a:r>
            <a:r>
              <a:rPr dirty="0"/>
              <a:t> 내 </a:t>
            </a:r>
            <a:r>
              <a:rPr dirty="0" err="1"/>
              <a:t>긍휼히</a:t>
            </a:r>
            <a:r>
              <a:rPr dirty="0"/>
              <a:t> </a:t>
            </a:r>
            <a:r>
              <a:rPr dirty="0" err="1"/>
              <a:t>여김을</a:t>
            </a:r>
            <a:r>
              <a:rPr dirty="0"/>
              <a:t> </a:t>
            </a:r>
            <a:r>
              <a:rPr dirty="0" err="1"/>
              <a:t>거두어들였기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여호와의</a:t>
            </a:r>
            <a:r>
              <a:rPr dirty="0" smtClean="0"/>
              <a:t> </a:t>
            </a:r>
            <a:r>
              <a:rPr dirty="0" err="1"/>
              <a:t>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6622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this is what the LORD says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Do not enter a house where there is a funeral </a:t>
            </a:r>
            <a:r>
              <a:rPr dirty="0" smtClean="0"/>
              <a:t>meal;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do </a:t>
            </a:r>
            <a:r>
              <a:rPr dirty="0"/>
              <a:t>not go to mourn or show </a:t>
            </a:r>
            <a:r>
              <a:rPr dirty="0" smtClean="0"/>
              <a:t>sympathy,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I have withdrawn my blessing, my love and my pity from this people</a:t>
            </a:r>
            <a:r>
              <a:rPr dirty="0" smtClean="0"/>
              <a:t>,"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declares </a:t>
            </a:r>
            <a:r>
              <a:rPr dirty="0"/>
              <a:t>the LORD.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5166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큰 </a:t>
            </a:r>
            <a:r>
              <a:rPr dirty="0" err="1"/>
              <a:t>사람이나</a:t>
            </a:r>
            <a:r>
              <a:rPr dirty="0"/>
              <a:t> </a:t>
            </a:r>
            <a:r>
              <a:rPr dirty="0" err="1"/>
              <a:t>작은</a:t>
            </a:r>
            <a:r>
              <a:rPr dirty="0"/>
              <a:t> </a:t>
            </a:r>
            <a:r>
              <a:rPr dirty="0" err="1"/>
              <a:t>사람이나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이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죽을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아무도</a:t>
            </a:r>
            <a:r>
              <a:rPr dirty="0" smtClean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묻어</a:t>
            </a:r>
            <a:r>
              <a:rPr dirty="0"/>
              <a:t> </a:t>
            </a:r>
            <a:r>
              <a:rPr dirty="0" err="1"/>
              <a:t>주지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 smtClean="0"/>
              <a:t>것이고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그들을</a:t>
            </a:r>
            <a:r>
              <a:rPr dirty="0" smtClean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통곡하거나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몸을</a:t>
            </a:r>
            <a:r>
              <a:rPr dirty="0"/>
              <a:t> </a:t>
            </a:r>
            <a:r>
              <a:rPr dirty="0" err="1"/>
              <a:t>베거나</a:t>
            </a:r>
            <a:r>
              <a:rPr dirty="0"/>
              <a:t> </a:t>
            </a:r>
            <a:r>
              <a:rPr dirty="0" err="1"/>
              <a:t>머리를</a:t>
            </a:r>
            <a:r>
              <a:rPr dirty="0"/>
              <a:t> </a:t>
            </a:r>
            <a:r>
              <a:rPr dirty="0" err="1"/>
              <a:t>밀지도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880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"Both high and low will die in this </a:t>
            </a:r>
            <a:r>
              <a:rPr dirty="0" smtClean="0"/>
              <a:t>land.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will not be buried or </a:t>
            </a:r>
            <a:r>
              <a:rPr dirty="0" smtClean="0"/>
              <a:t>mourned,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no one will cut himself or shave his head for them.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267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또 </a:t>
            </a: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통곡하는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위로하려고</a:t>
            </a:r>
            <a:r>
              <a:rPr dirty="0"/>
              <a:t> </a:t>
            </a:r>
            <a:r>
              <a:rPr dirty="0" err="1"/>
              <a:t>빵을</a:t>
            </a:r>
            <a:r>
              <a:rPr dirty="0"/>
              <a:t> </a:t>
            </a:r>
            <a:r>
              <a:rPr dirty="0" err="1"/>
              <a:t>떼어</a:t>
            </a:r>
            <a:r>
              <a:rPr dirty="0"/>
              <a:t> 줄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아무도</a:t>
            </a:r>
            <a:r>
              <a:rPr dirty="0" smtClean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아버지나</a:t>
            </a:r>
            <a:r>
              <a:rPr dirty="0"/>
              <a:t> </a:t>
            </a:r>
            <a:r>
              <a:rPr dirty="0" err="1"/>
              <a:t>어머니를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위로하려고</a:t>
            </a:r>
            <a:r>
              <a:rPr dirty="0"/>
              <a:t> </a:t>
            </a:r>
            <a:r>
              <a:rPr dirty="0" err="1"/>
              <a:t>마실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주지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348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one will offer food to comfort those who mourn for the </a:t>
            </a:r>
            <a:r>
              <a:rPr dirty="0" smtClean="0"/>
              <a:t>dead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-- </a:t>
            </a:r>
            <a:r>
              <a:rPr dirty="0"/>
              <a:t>not even for a father or a mother -- nor will anyone give them a </a:t>
            </a:r>
            <a:r>
              <a:rPr dirty="0" smtClean="0"/>
              <a:t>drink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console them.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또 잔칫집에 들어가 사람들과 함께 앉아 먹고 마시지 마라.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"And do not enter a house where there is feasting and sit down to eat and drink.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4709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보아라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네 </a:t>
            </a:r>
            <a:r>
              <a:rPr dirty="0" err="1"/>
              <a:t>눈앞에</a:t>
            </a:r>
            <a:r>
              <a:rPr dirty="0"/>
              <a:t>, </a:t>
            </a: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살아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날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이곳에서</a:t>
            </a:r>
            <a:r>
              <a:rPr dirty="0"/>
              <a:t> </a:t>
            </a:r>
            <a:r>
              <a:rPr dirty="0" err="1"/>
              <a:t>기뻐하는</a:t>
            </a:r>
            <a:r>
              <a:rPr dirty="0"/>
              <a:t> </a:t>
            </a:r>
            <a:r>
              <a:rPr dirty="0" err="1"/>
              <a:t>소리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즐거워하는</a:t>
            </a:r>
            <a:r>
              <a:rPr dirty="0" smtClean="0"/>
              <a:t> </a:t>
            </a:r>
            <a:r>
              <a:rPr dirty="0" err="1"/>
              <a:t>소리</a:t>
            </a:r>
            <a:r>
              <a:rPr dirty="0"/>
              <a:t>, </a:t>
            </a:r>
            <a:r>
              <a:rPr dirty="0" err="1"/>
              <a:t>신랑의</a:t>
            </a:r>
            <a:r>
              <a:rPr dirty="0"/>
              <a:t> </a:t>
            </a:r>
            <a:r>
              <a:rPr dirty="0" err="1"/>
              <a:t>소리</a:t>
            </a:r>
            <a:r>
              <a:rPr dirty="0"/>
              <a:t>, </a:t>
            </a:r>
            <a:r>
              <a:rPr dirty="0" err="1"/>
              <a:t>신부의</a:t>
            </a:r>
            <a:r>
              <a:rPr dirty="0"/>
              <a:t> </a:t>
            </a:r>
            <a:r>
              <a:rPr dirty="0" err="1"/>
              <a:t>소리가</a:t>
            </a:r>
            <a:r>
              <a:rPr dirty="0"/>
              <a:t> </a:t>
            </a:r>
            <a:r>
              <a:rPr dirty="0" err="1"/>
              <a:t>그칠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647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this is what the LORD Almighty, the God of Israel, </a:t>
            </a:r>
            <a:r>
              <a:rPr dirty="0" smtClean="0"/>
              <a:t>says: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Before </a:t>
            </a:r>
            <a:r>
              <a:rPr dirty="0"/>
              <a:t>your eyes and in your days I will bring an end to the sounds of </a:t>
            </a:r>
            <a:r>
              <a:rPr dirty="0" smtClean="0"/>
              <a:t>joy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gladness and to the voices of bride and bridegroom in this place.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1416</Words>
  <Application>Microsoft Office PowerPoint</Application>
  <PresentationFormat>와이드스크린</PresentationFormat>
  <Paragraphs>139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Seung88</cp:lastModifiedBy>
  <cp:revision>129</cp:revision>
  <dcterms:created xsi:type="dcterms:W3CDTF">2019-02-17T10:11:46Z</dcterms:created>
  <dcterms:modified xsi:type="dcterms:W3CDTF">2022-09-06T09:13:22Z</dcterms:modified>
</cp:coreProperties>
</file>