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철필로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금강석의</a:t>
            </a:r>
            <a:r>
              <a:rPr dirty="0"/>
              <a:t> </a:t>
            </a:r>
            <a:r>
              <a:rPr dirty="0" err="1"/>
              <a:t>뾰족한</a:t>
            </a:r>
            <a:r>
              <a:rPr dirty="0"/>
              <a:t> </a:t>
            </a:r>
            <a:r>
              <a:rPr dirty="0" err="1" smtClean="0"/>
              <a:t>끝으로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마음판과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뿔에도</a:t>
            </a:r>
            <a:r>
              <a:rPr dirty="0"/>
              <a:t> </a:t>
            </a:r>
            <a:r>
              <a:rPr dirty="0" err="1"/>
              <a:t>새겨졌다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1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"Judah's sin is engraved with an iron tool, inscribed with a flint </a:t>
            </a:r>
            <a:r>
              <a:rPr dirty="0" smtClean="0"/>
              <a:t>point,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tablets of their hearts and on the horns of their altars.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“나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살펴보며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각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열매에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보상한다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the LORD search the heart and examine the </a:t>
            </a:r>
            <a:r>
              <a:rPr dirty="0" smtClean="0"/>
              <a:t>mind,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reward a man according to his </a:t>
            </a:r>
            <a:r>
              <a:rPr dirty="0" smtClean="0"/>
              <a:t>conduct,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according </a:t>
            </a:r>
            <a:r>
              <a:rPr dirty="0"/>
              <a:t>to what his deeds deserve."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부당한</a:t>
            </a:r>
            <a:r>
              <a:rPr dirty="0"/>
              <a:t> </a:t>
            </a:r>
            <a:r>
              <a:rPr dirty="0" err="1"/>
              <a:t>수단으로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낳지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알을</a:t>
            </a:r>
            <a:r>
              <a:rPr dirty="0"/>
              <a:t> </a:t>
            </a:r>
            <a:r>
              <a:rPr dirty="0" err="1"/>
              <a:t>품은</a:t>
            </a:r>
            <a:r>
              <a:rPr dirty="0"/>
              <a:t> </a:t>
            </a:r>
            <a:r>
              <a:rPr dirty="0" err="1"/>
              <a:t>자고새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인생의</a:t>
            </a:r>
            <a:r>
              <a:rPr dirty="0"/>
              <a:t> </a:t>
            </a:r>
            <a:r>
              <a:rPr dirty="0" err="1"/>
              <a:t>반이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때 </a:t>
            </a:r>
            <a:r>
              <a:rPr dirty="0" err="1"/>
              <a:t>부가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결국에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partridge that hatches eggs it did not lay is the </a:t>
            </a:r>
            <a:r>
              <a:rPr dirty="0" smtClean="0"/>
              <a:t>man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gains riches by unjust means. When his life is half </a:t>
            </a:r>
            <a:r>
              <a:rPr dirty="0" smtClean="0"/>
              <a:t>gone,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desert him, and in the end he will prove to be a fool.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태초부터 높은 곳에 자리한 영광스러운 보좌는 우리의 성소가 있는 곳입니다.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glorious throne, exalted from the beginning, is the place of our sanctuary.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3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소망이시여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주를</a:t>
            </a:r>
            <a:r>
              <a:rPr dirty="0" smtClean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기록될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생명수의</a:t>
            </a:r>
            <a:r>
              <a:rPr dirty="0"/>
              <a:t> </a:t>
            </a:r>
            <a:r>
              <a:rPr dirty="0" err="1"/>
              <a:t>샘물인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버렸기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1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the hope of Israel, all who forsake you will be put to </a:t>
            </a:r>
            <a:r>
              <a:rPr dirty="0" smtClean="0"/>
              <a:t>shame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who turn away from you will be written in the </a:t>
            </a:r>
            <a:r>
              <a:rPr dirty="0" smtClean="0"/>
              <a:t>dust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have forsaken the LORD, the spring of living water.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치유해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치유될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저를</a:t>
            </a:r>
            <a:r>
              <a:rPr dirty="0" smtClean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구원받을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주께서는</a:t>
            </a:r>
            <a:r>
              <a:rPr dirty="0" smtClean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분이시기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Heal me, O LORD, and I will be healed; save me and I will be </a:t>
            </a:r>
            <a:r>
              <a:rPr dirty="0" smtClean="0"/>
              <a:t>saved,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are the one I praise.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저에게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 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지금</a:t>
            </a:r>
            <a:r>
              <a:rPr dirty="0" smtClean="0"/>
              <a:t> </a:t>
            </a:r>
            <a:r>
              <a:rPr dirty="0" err="1"/>
              <a:t>임하게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keep saying to me, "Where is the word of the </a:t>
            </a:r>
            <a:r>
              <a:rPr dirty="0" smtClean="0"/>
              <a:t>LORD?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it now be fulfilled!"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피하지도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바라지도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 </a:t>
            </a:r>
            <a:r>
              <a:rPr dirty="0" err="1"/>
              <a:t>입술에서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아시니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44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run away from being your </a:t>
            </a:r>
            <a:r>
              <a:rPr dirty="0" smtClean="0"/>
              <a:t>shepherd;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know I have not desired the day of </a:t>
            </a:r>
            <a:r>
              <a:rPr dirty="0" smtClean="0"/>
              <a:t>despair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passes my lips is open before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제게 두려움이 되지 마십시오. 재앙의 날에 주는 제 피난처이십니다.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be a terror to me; you are my refuge in the day of disaster.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834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핍박하는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저로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그들로</a:t>
            </a:r>
            <a:r>
              <a:rPr dirty="0" smtClean="0"/>
              <a:t> </a:t>
            </a:r>
            <a:r>
              <a:rPr dirty="0" err="1"/>
              <a:t>낙담하게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저로</a:t>
            </a:r>
            <a:r>
              <a:rPr dirty="0"/>
              <a:t> </a:t>
            </a:r>
            <a:r>
              <a:rPr dirty="0" err="1"/>
              <a:t>낙담하지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두 </a:t>
            </a:r>
            <a:r>
              <a:rPr dirty="0" err="1"/>
              <a:t>배의</a:t>
            </a:r>
            <a:r>
              <a:rPr dirty="0"/>
              <a:t> </a:t>
            </a:r>
            <a:r>
              <a:rPr dirty="0" err="1"/>
              <a:t>멸망으로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멸망시켜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24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my persecutors be put to </a:t>
            </a:r>
            <a:r>
              <a:rPr dirty="0" smtClean="0"/>
              <a:t>shame,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keep me from shame; let them be </a:t>
            </a:r>
            <a:r>
              <a:rPr dirty="0" smtClean="0"/>
              <a:t>terrified,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keep me from terror. Bring on them the day of </a:t>
            </a:r>
            <a:r>
              <a:rPr dirty="0" smtClean="0"/>
              <a:t>disaster;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destroy </a:t>
            </a:r>
            <a:r>
              <a:rPr dirty="0"/>
              <a:t>them with double destruction.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9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드나드는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성문과</a:t>
            </a:r>
            <a:r>
              <a:rPr dirty="0"/>
              <a:t> 또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</a:t>
            </a:r>
            <a:r>
              <a:rPr dirty="0" err="1"/>
              <a:t>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said to 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and stand at the gate of the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</a:t>
            </a:r>
            <a:r>
              <a:rPr dirty="0"/>
              <a:t>which the kings of Judah go in and </a:t>
            </a:r>
            <a:r>
              <a:rPr dirty="0" smtClean="0"/>
              <a:t>out;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stand </a:t>
            </a:r>
            <a:r>
              <a:rPr dirty="0"/>
              <a:t>also at all the other gates of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제단들과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위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서 </a:t>
            </a:r>
            <a:r>
              <a:rPr dirty="0" err="1" smtClean="0"/>
              <a:t>있는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아세라를</a:t>
            </a:r>
            <a:r>
              <a:rPr dirty="0" smtClean="0"/>
              <a:t> </a:t>
            </a:r>
            <a:r>
              <a:rPr dirty="0" err="1"/>
              <a:t>기억한다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their children remember their </a:t>
            </a:r>
            <a:r>
              <a:rPr dirty="0" smtClean="0"/>
              <a:t>altars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 err="1"/>
              <a:t>Asherah</a:t>
            </a:r>
            <a:r>
              <a:rPr dirty="0"/>
              <a:t> poles beside the spreading trees and on the high hills.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‘이 </a:t>
            </a:r>
            <a:r>
              <a:rPr dirty="0" err="1"/>
              <a:t>문들로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 smtClean="0"/>
              <a:t>왕들과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5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`Hear the word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kings of Judah and all people of Judah and everyone living in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come through these gates.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조심해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 smtClean="0"/>
              <a:t>지거나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그것을</a:t>
            </a:r>
            <a:r>
              <a:rPr dirty="0" smtClean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가져오지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3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careful not to carry a load on the Sabbath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bring it through the gates of Jerusalem.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나가지도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오직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bring a load out of your houses or do any work on the </a:t>
            </a:r>
            <a:r>
              <a:rPr dirty="0" smtClean="0"/>
              <a:t>Sabbath,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keep the Sabbath day holy, as I commanded your forefathers.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오히려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들으려고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받으려고도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4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did not listen or pay </a:t>
            </a:r>
            <a:r>
              <a:rPr dirty="0" smtClean="0"/>
              <a:t>attention;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were stiff-necked and would not listen or respond to discipline.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주의해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 smtClean="0"/>
              <a:t>듣고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안식일에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성문들로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 smtClean="0"/>
              <a:t>지켜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그날에</a:t>
            </a:r>
            <a:r>
              <a:rPr dirty="0" smtClean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are careful to obey me,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bring no load through the gates of this city on the </a:t>
            </a:r>
            <a:r>
              <a:rPr dirty="0" smtClean="0"/>
              <a:t>Sabbath,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keep the Sabbath day holy by not doing any work on it,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이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성문들을</a:t>
            </a:r>
            <a:r>
              <a:rPr dirty="0"/>
              <a:t> </a:t>
            </a:r>
            <a:r>
              <a:rPr dirty="0" err="1"/>
              <a:t>통과해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왕들과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 smtClean="0"/>
              <a:t>함께</a:t>
            </a:r>
            <a:r>
              <a:rPr lang="en-US" dirty="0" smtClean="0"/>
              <a:t> </a:t>
            </a:r>
            <a:r>
              <a:rPr dirty="0" err="1" smtClean="0"/>
              <a:t>전차와</a:t>
            </a:r>
            <a:r>
              <a:rPr dirty="0" smtClean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 smtClean="0"/>
              <a:t>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성문들로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6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kings who sit on David's throne will come through the gates of this </a:t>
            </a:r>
            <a:r>
              <a:rPr dirty="0" smtClean="0"/>
              <a:t>city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their officials. They and their officials will come riding in </a:t>
            </a:r>
            <a:r>
              <a:rPr dirty="0" smtClean="0"/>
              <a:t>chariots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horses, accompanied by the men of Judah and those living in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this city will be inhabited forever.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760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베냐민</a:t>
            </a:r>
            <a:r>
              <a:rPr dirty="0" smtClean="0"/>
              <a:t> </a:t>
            </a:r>
            <a:r>
              <a:rPr dirty="0" err="1"/>
              <a:t>땅에서</a:t>
            </a:r>
            <a:r>
              <a:rPr dirty="0"/>
              <a:t>, </a:t>
            </a:r>
            <a:r>
              <a:rPr dirty="0" err="1"/>
              <a:t>서부</a:t>
            </a:r>
            <a:r>
              <a:rPr dirty="0"/>
              <a:t> </a:t>
            </a:r>
            <a:r>
              <a:rPr dirty="0" err="1"/>
              <a:t>저지대에서</a:t>
            </a:r>
            <a:r>
              <a:rPr dirty="0"/>
              <a:t>, </a:t>
            </a:r>
            <a:r>
              <a:rPr dirty="0" err="1"/>
              <a:t>산간지대에서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지방에서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희생제물과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유향과</a:t>
            </a:r>
            <a:r>
              <a:rPr dirty="0"/>
              <a:t> </a:t>
            </a:r>
            <a:r>
              <a:rPr dirty="0" err="1" smtClean="0"/>
              <a:t>감사제물을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37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will come from the towns of Judah and the villages around Jerusalem,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f</a:t>
            </a:r>
            <a:r>
              <a:rPr dirty="0" smtClean="0"/>
              <a:t>rom </a:t>
            </a:r>
            <a:r>
              <a:rPr dirty="0"/>
              <a:t>the territory of Benjamin and the western </a:t>
            </a:r>
            <a:r>
              <a:rPr dirty="0" smtClean="0"/>
              <a:t>foothills,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hill country and the Negev, bringing burnt offerings and </a:t>
            </a:r>
            <a:r>
              <a:rPr dirty="0" smtClean="0"/>
              <a:t>sacrifices,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grain </a:t>
            </a:r>
            <a:r>
              <a:rPr dirty="0"/>
              <a:t>offerings, incense and thank offerings to the house of the LORD.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하라는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안식일에</a:t>
            </a:r>
            <a:r>
              <a:rPr dirty="0" smtClean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성문으로</a:t>
            </a:r>
            <a:r>
              <a:rPr dirty="0"/>
              <a:t> </a:t>
            </a:r>
            <a:r>
              <a:rPr dirty="0" err="1"/>
              <a:t>들어가면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성문들에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33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not obey me to keep the Sabbath day </a:t>
            </a:r>
            <a:r>
              <a:rPr dirty="0" smtClean="0"/>
              <a:t>holy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not carrying any load as you come through the gates of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Sabbath </a:t>
            </a:r>
            <a:r>
              <a:rPr dirty="0" smtClean="0"/>
              <a:t>day,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 will kindle an unquenchable fire in the gates of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will consume her fortresses.'"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들에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산아</a:t>
            </a:r>
            <a:r>
              <a:rPr dirty="0"/>
              <a:t>, 네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도처에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재산과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보물들을</a:t>
            </a:r>
            <a:r>
              <a:rPr dirty="0"/>
              <a:t>, 네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약탈물로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6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mountain in the land and your </a:t>
            </a:r>
            <a:r>
              <a:rPr dirty="0" smtClean="0"/>
              <a:t>wealth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your treasures I will give away as </a:t>
            </a:r>
            <a:r>
              <a:rPr dirty="0" smtClean="0"/>
              <a:t>plunder,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your high places, because of sin throughout your country.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몫으로</a:t>
            </a:r>
            <a:r>
              <a:rPr dirty="0"/>
              <a:t> 준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잃을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네 </a:t>
            </a:r>
            <a:r>
              <a:rPr dirty="0" err="1"/>
              <a:t>대적들을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진노에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탈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your own fault you will lose the inheritance I gave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enslave you to your enemies in a land you do not </a:t>
            </a:r>
            <a:r>
              <a:rPr dirty="0" smtClean="0"/>
              <a:t>know,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have kindled my anger, and it will burn forever."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삼는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그래서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"Cursed is the one who trusts in </a:t>
            </a:r>
            <a:r>
              <a:rPr dirty="0" smtClean="0"/>
              <a:t>man,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depends on flesh for his </a:t>
            </a:r>
            <a:r>
              <a:rPr dirty="0" smtClean="0"/>
              <a:t>strength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whose heart turns away from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사막의</a:t>
            </a:r>
            <a:r>
              <a:rPr dirty="0"/>
              <a:t> </a:t>
            </a:r>
            <a:r>
              <a:rPr dirty="0" err="1"/>
              <a:t>덤불과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생겨도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소금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36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like a bush in the </a:t>
            </a:r>
            <a:r>
              <a:rPr dirty="0" smtClean="0"/>
              <a:t>wastelands;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not see prosperity when it </a:t>
            </a:r>
            <a:r>
              <a:rPr dirty="0" smtClean="0"/>
              <a:t>comes.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dwell in the parched places of the </a:t>
            </a:r>
            <a:r>
              <a:rPr dirty="0" smtClean="0"/>
              <a:t>desert,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a salt land where no one lives.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 smtClean="0"/>
              <a:t>의지하고</a:t>
            </a:r>
            <a:r>
              <a:rPr lang="en-US" dirty="0"/>
              <a:t> </a:t>
            </a:r>
            <a:r>
              <a:rPr dirty="0" err="1" smtClean="0"/>
              <a:t>그래서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신뢰가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6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blessed is the man who trusts in the </a:t>
            </a:r>
            <a:r>
              <a:rPr dirty="0" smtClean="0"/>
              <a:t>LORD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whose </a:t>
            </a:r>
            <a:r>
              <a:rPr dirty="0"/>
              <a:t>confidence is in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물가에</a:t>
            </a:r>
            <a:r>
              <a:rPr dirty="0"/>
              <a:t> </a:t>
            </a:r>
            <a:r>
              <a:rPr dirty="0" err="1"/>
              <a:t>심어서</a:t>
            </a:r>
            <a:r>
              <a:rPr dirty="0"/>
              <a:t> </a:t>
            </a:r>
            <a:r>
              <a:rPr dirty="0" err="1"/>
              <a:t>시냇가에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더위가</a:t>
            </a:r>
            <a:r>
              <a:rPr dirty="0" smtClean="0"/>
              <a:t> </a:t>
            </a:r>
            <a:r>
              <a:rPr dirty="0" err="1"/>
              <a:t>닥쳐와도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그 </a:t>
            </a:r>
            <a:r>
              <a:rPr dirty="0" err="1"/>
              <a:t>잎이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푸르다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가뭄의</a:t>
            </a:r>
            <a:r>
              <a:rPr dirty="0" smtClean="0"/>
              <a:t> </a:t>
            </a:r>
            <a:r>
              <a:rPr dirty="0" err="1"/>
              <a:t>해에도</a:t>
            </a:r>
            <a:r>
              <a:rPr dirty="0"/>
              <a:t> </a:t>
            </a:r>
            <a:r>
              <a:rPr dirty="0" err="1"/>
              <a:t>걱정이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그치지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1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like a tree planted by the water that sends out its roots by the </a:t>
            </a:r>
            <a:r>
              <a:rPr dirty="0" smtClean="0"/>
              <a:t>stream.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does not fear when heat comes; its leaves are always </a:t>
            </a:r>
            <a:r>
              <a:rPr dirty="0" smtClean="0"/>
              <a:t>green.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has no worries in a year of drought and never fails to bear fruit."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거짓되고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병들어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누가</a:t>
            </a:r>
            <a:r>
              <a:rPr dirty="0" smtClean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이해할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heart is deceitful above all things and beyond </a:t>
            </a:r>
            <a:r>
              <a:rPr dirty="0" smtClean="0"/>
              <a:t>cure.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can understand it?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1687</Words>
  <Application>Microsoft Office PowerPoint</Application>
  <PresentationFormat>와이드스크린</PresentationFormat>
  <Paragraphs>164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2022-09-07T02:10:47Z</dcterms:modified>
</cp:coreProperties>
</file>