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여호와로부터 예레미야에게 임한 말씀이다.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is the word that came to Jeremiah from the LORD: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보기에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행하고</a:t>
            </a:r>
            <a:r>
              <a:rPr dirty="0"/>
              <a:t> 내 </a:t>
            </a:r>
            <a:r>
              <a:rPr dirty="0" err="1"/>
              <a:t>목소리에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 smtClean="0"/>
              <a:t>않는다면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유익하리라고</a:t>
            </a:r>
            <a:r>
              <a:rPr dirty="0"/>
              <a:t> </a:t>
            </a:r>
            <a:r>
              <a:rPr dirty="0" err="1"/>
              <a:t>말했던</a:t>
            </a:r>
            <a:r>
              <a:rPr dirty="0"/>
              <a:t> 그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돌이킬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35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it does evil in my sight and does not obey </a:t>
            </a:r>
            <a:r>
              <a:rPr dirty="0" smtClean="0"/>
              <a:t>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I will reconsider the good I had intended to do for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9791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 smtClean="0"/>
              <a:t>준비하고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너를</a:t>
            </a:r>
            <a:r>
              <a:rPr dirty="0" smtClean="0"/>
              <a:t> </a:t>
            </a:r>
            <a:r>
              <a:rPr dirty="0"/>
              <a:t>칠 </a:t>
            </a:r>
            <a:r>
              <a:rPr dirty="0" err="1"/>
              <a:t>계획을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그러므로</a:t>
            </a:r>
            <a:r>
              <a:rPr dirty="0" smtClean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각자는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행동과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선하게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41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therefore say to the people of Judah and those living in Jerusalem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This is what the LORD says: Look! I am preparing a disaster for </a:t>
            </a:r>
            <a:r>
              <a:rPr dirty="0" smtClean="0"/>
              <a:t>you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devising a plan against you. So turn from your evil ways, each one of </a:t>
            </a:r>
            <a:r>
              <a:rPr dirty="0" smtClean="0"/>
              <a:t>you,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reform your ways and your actions.'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65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‘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소용없는</a:t>
            </a:r>
            <a:r>
              <a:rPr dirty="0"/>
              <a:t> </a:t>
            </a:r>
            <a:r>
              <a:rPr dirty="0" err="1"/>
              <a:t>일이다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우리는</a:t>
            </a:r>
            <a:r>
              <a:rPr dirty="0" smtClean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계획을</a:t>
            </a:r>
            <a:r>
              <a:rPr dirty="0"/>
              <a:t> </a:t>
            </a:r>
            <a:r>
              <a:rPr dirty="0" err="1"/>
              <a:t>따를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</a:t>
            </a:r>
            <a:r>
              <a:rPr dirty="0" smtClean="0"/>
              <a:t> </a:t>
            </a:r>
            <a:r>
              <a:rPr dirty="0" err="1"/>
              <a:t>각자는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완고함을</a:t>
            </a:r>
            <a:r>
              <a:rPr dirty="0"/>
              <a:t> </a:t>
            </a:r>
            <a:r>
              <a:rPr dirty="0" err="1"/>
              <a:t>따를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42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will reply, `It's no </a:t>
            </a:r>
            <a:r>
              <a:rPr dirty="0" smtClean="0"/>
              <a:t>use.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 </a:t>
            </a:r>
            <a:r>
              <a:rPr dirty="0"/>
              <a:t>will continue with our own </a:t>
            </a:r>
            <a:r>
              <a:rPr dirty="0" smtClean="0"/>
              <a:t>plans;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each </a:t>
            </a:r>
            <a:r>
              <a:rPr dirty="0"/>
              <a:t>of us will follow the stubbornness of his evil heart.'"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31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물어보라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누가</a:t>
            </a:r>
            <a:r>
              <a:rPr dirty="0" smtClean="0"/>
              <a:t>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보았느냐</a:t>
            </a:r>
            <a:r>
              <a:rPr dirty="0"/>
              <a:t>? </a:t>
            </a:r>
            <a:r>
              <a:rPr dirty="0" err="1"/>
              <a:t>처녀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끔찍한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저질렀다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45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this 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Inquire among the nations: Who has ever heard anything like </a:t>
            </a:r>
            <a:r>
              <a:rPr dirty="0" smtClean="0"/>
              <a:t>this?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most horrible thing has been done by Virgin Israel.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51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레바논의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그 </a:t>
            </a: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절벽에서</a:t>
            </a:r>
            <a:r>
              <a:rPr dirty="0"/>
              <a:t> </a:t>
            </a:r>
            <a:r>
              <a:rPr dirty="0" err="1"/>
              <a:t>사라지겠느냐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먼 </a:t>
            </a:r>
            <a:r>
              <a:rPr dirty="0" err="1"/>
              <a:t>근원에서부터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차가운</a:t>
            </a:r>
            <a:r>
              <a:rPr dirty="0"/>
              <a:t> </a:t>
            </a:r>
            <a:r>
              <a:rPr dirty="0" err="1"/>
              <a:t>물줄기가</a:t>
            </a:r>
            <a:r>
              <a:rPr dirty="0"/>
              <a:t> </a:t>
            </a:r>
            <a:r>
              <a:rPr dirty="0" err="1"/>
              <a:t>멈추겠느냐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40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the snow of Lebanon ever vanish from its rocky </a:t>
            </a:r>
            <a:r>
              <a:rPr dirty="0" smtClean="0"/>
              <a:t>slopes?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its cool waters from distant sources ever cease to flow?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내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잊어버리고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우상들에게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/>
              <a:t>태웠다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, 그 </a:t>
            </a:r>
            <a:r>
              <a:rPr dirty="0" err="1"/>
              <a:t>옛길에서</a:t>
            </a:r>
            <a:r>
              <a:rPr dirty="0"/>
              <a:t> </a:t>
            </a:r>
            <a:r>
              <a:rPr dirty="0" err="1"/>
              <a:t>넘어지게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그것들이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곁길</a:t>
            </a:r>
            <a:r>
              <a:rPr dirty="0"/>
              <a:t>, </a:t>
            </a:r>
            <a:r>
              <a:rPr dirty="0" err="1"/>
              <a:t>닦이지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행하게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17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my people have forgotten me; they burn incense to worthless </a:t>
            </a:r>
            <a:r>
              <a:rPr dirty="0" smtClean="0"/>
              <a:t>idols,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made them stumble in their ways and in the ancient </a:t>
            </a:r>
            <a:r>
              <a:rPr dirty="0" smtClean="0"/>
              <a:t>paths.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made them walk in bypaths and on roads not built up.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끊임없는</a:t>
            </a:r>
            <a:r>
              <a:rPr dirty="0"/>
              <a:t> </a:t>
            </a:r>
            <a:r>
              <a:rPr dirty="0" err="1"/>
              <a:t>조롱거리가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그곳을</a:t>
            </a:r>
            <a:r>
              <a:rPr dirty="0" smtClean="0"/>
              <a:t> </a:t>
            </a:r>
            <a:r>
              <a:rPr dirty="0" err="1"/>
              <a:t>지나가는</a:t>
            </a:r>
            <a:r>
              <a:rPr dirty="0"/>
              <a:t> </a:t>
            </a:r>
            <a:r>
              <a:rPr dirty="0" err="1"/>
              <a:t>사람마다</a:t>
            </a:r>
            <a:r>
              <a:rPr dirty="0"/>
              <a:t> </a:t>
            </a:r>
            <a:r>
              <a:rPr dirty="0" err="1"/>
              <a:t>놀라서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흔들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46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land will be laid waste, an object of lasting </a:t>
            </a:r>
            <a:r>
              <a:rPr dirty="0" smtClean="0"/>
              <a:t>scorn;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who pass by will be appalled and will shake their heads.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49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동쪽에서</a:t>
            </a:r>
            <a:r>
              <a:rPr dirty="0"/>
              <a:t> </a:t>
            </a:r>
            <a:r>
              <a:rPr dirty="0" err="1"/>
              <a:t>부는</a:t>
            </a:r>
            <a:r>
              <a:rPr dirty="0"/>
              <a:t> </a:t>
            </a:r>
            <a:r>
              <a:rPr dirty="0" err="1"/>
              <a:t>바람처럼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원수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흩을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재앙의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내 </a:t>
            </a:r>
            <a:r>
              <a:rPr dirty="0" err="1"/>
              <a:t>얼굴이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내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보일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69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wind from the east, I will scatter them before their </a:t>
            </a:r>
            <a:r>
              <a:rPr dirty="0" smtClean="0"/>
              <a:t>enemies;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show them my back and not my face in the day of their disaster."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46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오라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예레미야를</a:t>
            </a:r>
            <a:r>
              <a:rPr dirty="0"/>
              <a:t> 칠 </a:t>
            </a:r>
            <a:r>
              <a:rPr dirty="0" err="1"/>
              <a:t>계획을</a:t>
            </a:r>
            <a:r>
              <a:rPr dirty="0"/>
              <a:t> </a:t>
            </a:r>
            <a:r>
              <a:rPr dirty="0" err="1"/>
              <a:t>세우자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제사장으로부터</a:t>
            </a:r>
            <a:r>
              <a:rPr dirty="0" smtClean="0"/>
              <a:t> </a:t>
            </a:r>
            <a:r>
              <a:rPr dirty="0" err="1"/>
              <a:t>율법이</a:t>
            </a:r>
            <a:r>
              <a:rPr dirty="0"/>
              <a:t>, </a:t>
            </a:r>
            <a:r>
              <a:rPr dirty="0" err="1"/>
              <a:t>지혜자들로부터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예언자로부터</a:t>
            </a:r>
            <a:r>
              <a:rPr dirty="0" smtClean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사라지지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오라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우리가</a:t>
            </a:r>
            <a:r>
              <a:rPr dirty="0" smtClean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혀로</a:t>
            </a:r>
            <a:r>
              <a:rPr dirty="0"/>
              <a:t> </a:t>
            </a:r>
            <a:r>
              <a:rPr dirty="0" err="1"/>
              <a:t>공격하고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것에도</a:t>
            </a:r>
            <a:r>
              <a:rPr dirty="0"/>
              <a:t> </a:t>
            </a:r>
            <a:r>
              <a:rPr dirty="0" err="1"/>
              <a:t>주의하지</a:t>
            </a:r>
            <a:r>
              <a:rPr dirty="0"/>
              <a:t> </a:t>
            </a:r>
            <a:r>
              <a:rPr dirty="0" err="1"/>
              <a:t>말자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529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said, "Come, let's make plans against </a:t>
            </a:r>
            <a:r>
              <a:rPr dirty="0" smtClean="0"/>
              <a:t>Jeremiah;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teaching of the law by the priest will not be </a:t>
            </a:r>
            <a:r>
              <a:rPr dirty="0" smtClean="0"/>
              <a:t>lost,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nor </a:t>
            </a:r>
            <a:r>
              <a:rPr dirty="0"/>
              <a:t>will counsel from the wise, nor the word from the </a:t>
            </a:r>
            <a:r>
              <a:rPr dirty="0" smtClean="0"/>
              <a:t>prophets.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come, let's attack him with our </a:t>
            </a:r>
            <a:r>
              <a:rPr dirty="0" smtClean="0"/>
              <a:t>tongues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pay no attention to anything he says."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여호와여, 제 말에 귀 기울이시고 제 적들의 목소리를 들어주십시오!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Listen to me, O LORD; hear what my accusers are saying!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096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토기장이의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내려가라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그곳에서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들려줄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028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down to the potter's </a:t>
            </a:r>
            <a:r>
              <a:rPr dirty="0" smtClean="0"/>
              <a:t>house,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there I will give you my message."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085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악으로</a:t>
            </a:r>
            <a:r>
              <a:rPr dirty="0"/>
              <a:t> </a:t>
            </a:r>
            <a:r>
              <a:rPr dirty="0" err="1"/>
              <a:t>갚아도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겁니까</a:t>
            </a:r>
            <a:r>
              <a:rPr dirty="0"/>
              <a:t>?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제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노리고</a:t>
            </a:r>
            <a:r>
              <a:rPr dirty="0"/>
              <a:t> </a:t>
            </a:r>
            <a:r>
              <a:rPr dirty="0" err="1"/>
              <a:t>구덩이를</a:t>
            </a:r>
            <a:r>
              <a:rPr dirty="0"/>
              <a:t> </a:t>
            </a:r>
            <a:r>
              <a:rPr dirty="0" err="1"/>
              <a:t>팠습니다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제가</a:t>
            </a:r>
            <a:r>
              <a:rPr dirty="0" smtClean="0"/>
              <a:t> </a:t>
            </a:r>
            <a:r>
              <a:rPr dirty="0"/>
              <a:t>주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 smtClean="0"/>
              <a:t>말해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주의</a:t>
            </a:r>
            <a:r>
              <a:rPr dirty="0" smtClean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그들에게서</a:t>
            </a:r>
            <a:r>
              <a:rPr dirty="0"/>
              <a:t> </a:t>
            </a:r>
            <a:r>
              <a:rPr dirty="0" err="1"/>
              <a:t>떠나게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했음을</a:t>
            </a:r>
            <a:r>
              <a:rPr dirty="0"/>
              <a:t> </a:t>
            </a:r>
            <a:r>
              <a:rPr dirty="0" err="1"/>
              <a:t>기억해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63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Should good be repaid with evil? Yet they have dug a pit for </a:t>
            </a:r>
            <a:r>
              <a:rPr dirty="0" smtClean="0"/>
              <a:t>me.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Remember </a:t>
            </a:r>
            <a:r>
              <a:rPr dirty="0"/>
              <a:t>that I stood before </a:t>
            </a:r>
            <a:r>
              <a:rPr dirty="0" smtClean="0"/>
              <a:t>you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spoke in their behalf to turn your wrath away from them.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기근에</a:t>
            </a:r>
            <a:r>
              <a:rPr dirty="0"/>
              <a:t> </a:t>
            </a:r>
            <a:r>
              <a:rPr dirty="0" err="1"/>
              <a:t>넘기시고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칼의</a:t>
            </a:r>
            <a:r>
              <a:rPr dirty="0"/>
              <a:t> </a:t>
            </a:r>
            <a:r>
              <a:rPr dirty="0" err="1"/>
              <a:t>세력에</a:t>
            </a:r>
            <a:r>
              <a:rPr dirty="0"/>
              <a:t> </a:t>
            </a:r>
            <a:r>
              <a:rPr dirty="0" err="1"/>
              <a:t>넘겨주십시오</a:t>
            </a:r>
            <a:r>
              <a:rPr dirty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아내들이</a:t>
            </a:r>
            <a:r>
              <a:rPr dirty="0"/>
              <a:t> </a:t>
            </a:r>
            <a:r>
              <a:rPr dirty="0" err="1"/>
              <a:t>자식을</a:t>
            </a:r>
            <a:r>
              <a:rPr dirty="0"/>
              <a:t> </a:t>
            </a:r>
            <a:r>
              <a:rPr dirty="0" err="1"/>
              <a:t>잃게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과부가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남자들이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당하게</a:t>
            </a:r>
            <a:r>
              <a:rPr dirty="0"/>
              <a:t> </a:t>
            </a:r>
            <a:r>
              <a:rPr dirty="0" err="1" smtClean="0"/>
              <a:t>하시고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남자들이</a:t>
            </a:r>
            <a:r>
              <a:rPr dirty="0"/>
              <a:t> </a:t>
            </a:r>
            <a:r>
              <a:rPr dirty="0" err="1"/>
              <a:t>전쟁에서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맞아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05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give their children over to </a:t>
            </a:r>
            <a:r>
              <a:rPr dirty="0" smtClean="0"/>
              <a:t>famine;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hand </a:t>
            </a:r>
            <a:r>
              <a:rPr dirty="0"/>
              <a:t>them over to the power of the </a:t>
            </a:r>
            <a:r>
              <a:rPr dirty="0" smtClean="0"/>
              <a:t>sword.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Let </a:t>
            </a:r>
            <a:r>
              <a:rPr dirty="0"/>
              <a:t>their wives be made childless and </a:t>
            </a:r>
            <a:r>
              <a:rPr dirty="0" smtClean="0"/>
              <a:t>widows;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let </a:t>
            </a:r>
            <a:r>
              <a:rPr dirty="0"/>
              <a:t>their men be put to death, their young men slain by the sword in battle.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smtClean="0"/>
              <a:t>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부르짖는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들리게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잡으려고</a:t>
            </a:r>
            <a:r>
              <a:rPr dirty="0"/>
              <a:t> </a:t>
            </a:r>
            <a:r>
              <a:rPr dirty="0" err="1"/>
              <a:t>구덩이를</a:t>
            </a:r>
            <a:r>
              <a:rPr dirty="0"/>
              <a:t> </a:t>
            </a:r>
            <a:r>
              <a:rPr dirty="0" err="1"/>
              <a:t>파고</a:t>
            </a:r>
            <a:r>
              <a:rPr dirty="0"/>
              <a:t> 제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노리고</a:t>
            </a:r>
            <a:r>
              <a:rPr dirty="0"/>
              <a:t> </a:t>
            </a:r>
            <a:r>
              <a:rPr dirty="0" err="1"/>
              <a:t>덫을</a:t>
            </a:r>
            <a:r>
              <a:rPr dirty="0"/>
              <a:t> </a:t>
            </a:r>
            <a:r>
              <a:rPr dirty="0" err="1"/>
              <a:t>놓았기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79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a cry be heard from their </a:t>
            </a:r>
            <a:r>
              <a:rPr dirty="0" smtClean="0"/>
              <a:t>houses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you suddenly bring invaders against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they have dug a pit to capture me and have hidden snares for my feet.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죽이려는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음모를</a:t>
            </a:r>
            <a:r>
              <a:rPr dirty="0"/>
              <a:t> </a:t>
            </a:r>
            <a:r>
              <a:rPr dirty="0" err="1"/>
              <a:t>아십니다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용서하지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지워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/>
              <a:t>주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넘어지게</a:t>
            </a:r>
            <a:r>
              <a:rPr dirty="0"/>
              <a:t> </a:t>
            </a:r>
            <a:r>
              <a:rPr dirty="0" err="1"/>
              <a:t>하시되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처벌해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82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know, O LORD, all their plots to kill </a:t>
            </a:r>
            <a:r>
              <a:rPr dirty="0" smtClean="0"/>
              <a:t>me.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Do </a:t>
            </a:r>
            <a:r>
              <a:rPr dirty="0"/>
              <a:t>not forgive their crimes or blot out their sins from </a:t>
            </a:r>
            <a:r>
              <a:rPr/>
              <a:t>your </a:t>
            </a:r>
            <a:r>
              <a:rPr smtClean="0"/>
              <a:t>sight.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Let </a:t>
            </a:r>
            <a:r>
              <a:rPr dirty="0"/>
              <a:t>them be overthrown before you; deal with them in the time of your anger.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토기장이의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내려갔다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보아라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물레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일하고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787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went down to the potter's </a:t>
            </a:r>
            <a:r>
              <a:rPr dirty="0" smtClean="0"/>
              <a:t>house,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saw him working at the wheel.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진흙으로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그릇이</a:t>
            </a:r>
            <a:r>
              <a:rPr dirty="0"/>
              <a:t> </a:t>
            </a:r>
            <a:r>
              <a:rPr dirty="0" err="1"/>
              <a:t>토기장이의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망가지는</a:t>
            </a:r>
            <a:r>
              <a:rPr dirty="0"/>
              <a:t> </a:t>
            </a:r>
            <a:r>
              <a:rPr dirty="0" err="1"/>
              <a:t>것이었다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그는</a:t>
            </a:r>
            <a:r>
              <a:rPr dirty="0" smtClean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보기에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그릇으로</a:t>
            </a:r>
            <a:r>
              <a:rPr dirty="0"/>
              <a:t> </a:t>
            </a:r>
            <a:r>
              <a:rPr dirty="0" err="1"/>
              <a:t>만들었다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44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pot he was shaping from the clay was marred in his </a:t>
            </a:r>
            <a:r>
              <a:rPr dirty="0" smtClean="0"/>
              <a:t>hands;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the potter formed it into another pot, shaping it as seemed best to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그러고 나서 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word of the LORD came to me: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5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집아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이 </a:t>
            </a:r>
            <a:r>
              <a:rPr dirty="0" err="1"/>
              <a:t>토기장이처럼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못하겠느냐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보아라</a:t>
            </a:r>
            <a:r>
              <a:rPr dirty="0"/>
              <a:t>.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집아</a:t>
            </a:r>
            <a:r>
              <a:rPr dirty="0"/>
              <a:t>, </a:t>
            </a:r>
            <a:r>
              <a:rPr dirty="0" err="1"/>
              <a:t>진흙이</a:t>
            </a:r>
            <a:r>
              <a:rPr dirty="0"/>
              <a:t> </a:t>
            </a:r>
            <a:r>
              <a:rPr dirty="0" err="1"/>
              <a:t>토기장이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너희도</a:t>
            </a:r>
            <a:r>
              <a:rPr dirty="0"/>
              <a:t> 내 </a:t>
            </a:r>
            <a:r>
              <a:rPr dirty="0" err="1"/>
              <a:t>손안에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73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house of Israel, can I not do with you as this potter does</a:t>
            </a:r>
            <a:r>
              <a:rPr dirty="0" smtClean="0"/>
              <a:t>?"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 "Like clay in the hand of the </a:t>
            </a:r>
            <a:r>
              <a:rPr dirty="0" smtClean="0"/>
              <a:t>potter,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are you in my hand, O house of Israel.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어떤 민족이나 나라에 대해 뽑고 붕괴시키고 파괴할 것을 말했을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77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at any time I announce that a nation or kingdom is to be </a:t>
            </a:r>
            <a:r>
              <a:rPr dirty="0" smtClean="0"/>
              <a:t>uprooted,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torn </a:t>
            </a:r>
            <a:r>
              <a:rPr dirty="0"/>
              <a:t>down and destroyed,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경고한</a:t>
            </a:r>
            <a:r>
              <a:rPr dirty="0"/>
              <a:t> 그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죄악에서</a:t>
            </a:r>
            <a:r>
              <a:rPr dirty="0"/>
              <a:t> </a:t>
            </a:r>
            <a:r>
              <a:rPr dirty="0" err="1" smtClean="0"/>
              <a:t>돌아서면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행하려고</a:t>
            </a:r>
            <a:r>
              <a:rPr dirty="0"/>
              <a:t> </a:t>
            </a:r>
            <a:r>
              <a:rPr dirty="0" err="1"/>
              <a:t>생각했던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돌이킬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01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that nation I warned repents of its </a:t>
            </a:r>
            <a:r>
              <a:rPr dirty="0" smtClean="0"/>
              <a:t>evil,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I will relent and not inflict on it the disaster I had planned.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또 내가 어떤 민족이나 나라에 대해 세우고 심을 것을 말했을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72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at another time I announce that a nation or kingdom is to be built </a:t>
            </a:r>
            <a:r>
              <a:rPr dirty="0" smtClean="0"/>
              <a:t>up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planted,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1364</Words>
  <Application>Microsoft Office PowerPoint</Application>
  <PresentationFormat>와이드스크린</PresentationFormat>
  <Paragraphs>132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2022-09-07T02:13:39Z</dcterms:modified>
</cp:coreProperties>
</file>