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96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토기장이의</a:t>
            </a:r>
            <a:r>
              <a:rPr dirty="0"/>
              <a:t> </a:t>
            </a:r>
            <a:r>
              <a:rPr dirty="0" err="1"/>
              <a:t>토기</a:t>
            </a:r>
            <a:r>
              <a:rPr dirty="0"/>
              <a:t> 병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백성의</a:t>
            </a:r>
            <a:r>
              <a:rPr dirty="0" smtClean="0"/>
              <a:t> </a:t>
            </a:r>
            <a:r>
              <a:rPr dirty="0" err="1"/>
              <a:t>장로</a:t>
            </a:r>
            <a:r>
              <a:rPr dirty="0"/>
              <a:t> 몇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장로</a:t>
            </a:r>
            <a:r>
              <a:rPr dirty="0"/>
              <a:t> 몇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데리고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4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"Go and buy a clay jar from a </a:t>
            </a:r>
            <a:r>
              <a:rPr dirty="0" smtClean="0"/>
              <a:t>potter.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Take </a:t>
            </a:r>
            <a:r>
              <a:rPr dirty="0"/>
              <a:t>along some of the elders of the people and of the priests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그러고 나서 너는 너와 함께 간 사람들이 보는 앞에서 그 토기 병을 깨뜨리고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"Then break the jar while those who go with you are watching,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토기장이의</a:t>
            </a:r>
            <a:r>
              <a:rPr dirty="0" smtClean="0"/>
              <a:t> </a:t>
            </a:r>
            <a:r>
              <a:rPr dirty="0" err="1"/>
              <a:t>그릇이</a:t>
            </a:r>
            <a:r>
              <a:rPr dirty="0"/>
              <a:t> 한 번 </a:t>
            </a:r>
            <a:r>
              <a:rPr dirty="0" err="1"/>
              <a:t>깨지면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원상회복될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백성과</a:t>
            </a:r>
            <a:r>
              <a:rPr dirty="0"/>
              <a:t> 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깨뜨릴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묻을</a:t>
            </a:r>
            <a:r>
              <a:rPr dirty="0" smtClean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도벳에</a:t>
            </a:r>
            <a:r>
              <a:rPr dirty="0"/>
              <a:t> </a:t>
            </a:r>
            <a:r>
              <a:rPr dirty="0" err="1"/>
              <a:t>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46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 to them, `This is what the LORD Almighty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smash this nation and this city just as this potter's jar is </a:t>
            </a:r>
            <a:r>
              <a:rPr dirty="0" smtClean="0"/>
              <a:t>smashed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cannot be repaired. They will bury the dead in </a:t>
            </a:r>
            <a:r>
              <a:rPr dirty="0" err="1" smtClean="0"/>
              <a:t>Topheth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there is no more room.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이곳과</a:t>
            </a:r>
            <a:r>
              <a:rPr dirty="0"/>
              <a:t> </a:t>
            </a:r>
            <a:r>
              <a:rPr dirty="0" err="1"/>
              <a:t>이곳에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 smtClean="0"/>
              <a:t>사람들에게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이렇게</a:t>
            </a:r>
            <a:r>
              <a:rPr dirty="0" smtClean="0"/>
              <a:t> </a:t>
            </a:r>
            <a:r>
              <a:rPr dirty="0" err="1"/>
              <a:t>해서</a:t>
            </a:r>
            <a:r>
              <a:rPr dirty="0"/>
              <a:t> 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도벳처럼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56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I will do to this place and to those who live </a:t>
            </a:r>
            <a:r>
              <a:rPr dirty="0" smtClean="0"/>
              <a:t>here,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 I will make this city like </a:t>
            </a:r>
            <a:r>
              <a:rPr dirty="0" err="1"/>
              <a:t>Topheth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집들과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집들이</a:t>
            </a:r>
            <a:r>
              <a:rPr dirty="0"/>
              <a:t> </a:t>
            </a:r>
            <a:r>
              <a:rPr dirty="0" err="1"/>
              <a:t>이곳</a:t>
            </a:r>
            <a:r>
              <a:rPr dirty="0"/>
              <a:t> </a:t>
            </a:r>
            <a:r>
              <a:rPr dirty="0" err="1"/>
              <a:t>도벳처럼</a:t>
            </a:r>
            <a:r>
              <a:rPr dirty="0"/>
              <a:t> </a:t>
            </a:r>
            <a:r>
              <a:rPr dirty="0" err="1"/>
              <a:t>더럽혀질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집 </a:t>
            </a:r>
            <a:r>
              <a:rPr dirty="0" err="1"/>
              <a:t>지붕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별자리들에게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 smtClean="0"/>
              <a:t>태우고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다른</a:t>
            </a:r>
            <a:r>
              <a:rPr dirty="0" smtClean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전제물을</a:t>
            </a:r>
            <a:r>
              <a:rPr dirty="0"/>
              <a:t> </a:t>
            </a:r>
            <a:r>
              <a:rPr dirty="0" err="1"/>
              <a:t>부었기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77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houses in Jerusalem and those of the kings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defiled like this place, </a:t>
            </a:r>
            <a:r>
              <a:rPr dirty="0" err="1" smtClean="0"/>
              <a:t>Topheth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all the houses where they burned incense on the </a:t>
            </a:r>
            <a:r>
              <a:rPr dirty="0" smtClean="0"/>
              <a:t>roofs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all the starry hosts and poured out drink offerings to other gods.'"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5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예언하도록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도벳에서</a:t>
            </a:r>
            <a:r>
              <a:rPr dirty="0"/>
              <a:t> </a:t>
            </a:r>
            <a:r>
              <a:rPr dirty="0" err="1" smtClean="0"/>
              <a:t>돌아와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90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Jeremiah then returned from </a:t>
            </a:r>
            <a:r>
              <a:rPr dirty="0" err="1" smtClean="0"/>
              <a:t>Topheth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the LORD had sent him to </a:t>
            </a:r>
            <a:r>
              <a:rPr dirty="0" smtClean="0"/>
              <a:t>prophesy,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stood in the court of the LORD's temple and said to all the people,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874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보라</a:t>
            </a:r>
            <a:r>
              <a:rPr dirty="0"/>
              <a:t>!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선포한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이 </a:t>
            </a:r>
            <a:r>
              <a:rPr dirty="0" err="1"/>
              <a:t>성읍과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마을들에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해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82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Listen! I am going to bring on this city and the villages around it every </a:t>
            </a:r>
            <a:r>
              <a:rPr dirty="0" smtClean="0"/>
              <a:t>disaster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pronounced against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were stiff-necked and would not listen to my words.'"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하시드</a:t>
            </a:r>
            <a:r>
              <a:rPr dirty="0"/>
              <a:t> 문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‘</a:t>
            </a:r>
            <a:r>
              <a:rPr dirty="0" err="1"/>
              <a:t>힌놈의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’ </a:t>
            </a:r>
            <a:r>
              <a:rPr dirty="0" err="1"/>
              <a:t>골짜기로</a:t>
            </a:r>
            <a:r>
              <a:rPr dirty="0"/>
              <a:t> </a:t>
            </a:r>
            <a:r>
              <a:rPr dirty="0" err="1"/>
              <a:t>가라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그곳에서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선포해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04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 out to the Valley of Ben </a:t>
            </a:r>
            <a:r>
              <a:rPr dirty="0" err="1" smtClean="0"/>
              <a:t>Hinnom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near </a:t>
            </a:r>
            <a:r>
              <a:rPr dirty="0"/>
              <a:t>the entrance of the Potsherd Gate. There proclaim the words I tell you,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734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이곳에</a:t>
            </a:r>
            <a:r>
              <a:rPr dirty="0"/>
              <a:t> 그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귀가</a:t>
            </a:r>
            <a:r>
              <a:rPr dirty="0"/>
              <a:t> </a:t>
            </a:r>
            <a:r>
              <a:rPr dirty="0" err="1"/>
              <a:t>울릴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280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say, `Hear the word of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kings of Judah and people of </a:t>
            </a:r>
            <a:r>
              <a:rPr dirty="0" smtClean="0"/>
              <a:t>Jerusalem.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what the LORD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Listen</a:t>
            </a:r>
            <a:r>
              <a:rPr dirty="0"/>
              <a:t>! I am going to bring a disaster on this </a:t>
            </a:r>
            <a:r>
              <a:rPr dirty="0" smtClean="0"/>
              <a:t>place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will make the ears of everyone who hears of it tingle.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버렸고</a:t>
            </a:r>
            <a:r>
              <a:rPr dirty="0"/>
              <a:t> 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신들의</a:t>
            </a:r>
            <a:r>
              <a:rPr dirty="0"/>
              <a:t> </a:t>
            </a:r>
            <a:r>
              <a:rPr dirty="0" err="1"/>
              <a:t>자리로</a:t>
            </a:r>
            <a:r>
              <a:rPr dirty="0"/>
              <a:t> </a:t>
            </a:r>
            <a:r>
              <a:rPr dirty="0" err="1"/>
              <a:t>만들었기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이곳에서</a:t>
            </a:r>
            <a:r>
              <a:rPr dirty="0"/>
              <a:t> </a:t>
            </a:r>
            <a:r>
              <a:rPr dirty="0" err="1"/>
              <a:t>자기들이나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 smtClean="0"/>
              <a:t>조상이나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</a:t>
            </a:r>
            <a:r>
              <a:rPr dirty="0" smtClean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 smtClean="0"/>
              <a:t>태웠고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이곳을</a:t>
            </a:r>
            <a:r>
              <a:rPr dirty="0" smtClean="0"/>
              <a:t> </a:t>
            </a:r>
            <a:r>
              <a:rPr dirty="0"/>
              <a:t>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84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have forsaken me and made this a place of foreign </a:t>
            </a:r>
            <a:r>
              <a:rPr dirty="0" smtClean="0"/>
              <a:t>gods;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have burned sacrifices in it to gods that neither </a:t>
            </a:r>
            <a:r>
              <a:rPr dirty="0" smtClean="0"/>
              <a:t>they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their fathers nor the kings of Judah ever </a:t>
            </a:r>
            <a:r>
              <a:rPr dirty="0" smtClean="0"/>
              <a:t>knew,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have filled this place with the blood of the innocent.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또 </a:t>
            </a:r>
            <a:r>
              <a:rPr dirty="0" err="1"/>
              <a:t>바알의</a:t>
            </a:r>
            <a:r>
              <a:rPr dirty="0"/>
              <a:t> </a:t>
            </a:r>
            <a:r>
              <a:rPr dirty="0" err="1"/>
              <a:t>산당들을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바알에게</a:t>
            </a:r>
            <a:r>
              <a:rPr dirty="0"/>
              <a:t> </a:t>
            </a:r>
            <a:r>
              <a:rPr dirty="0" err="1"/>
              <a:t>번제물로</a:t>
            </a:r>
            <a:r>
              <a:rPr dirty="0"/>
              <a:t> </a:t>
            </a:r>
            <a:r>
              <a:rPr dirty="0" err="1"/>
              <a:t>바쳤다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이것은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명령하지도</a:t>
            </a:r>
            <a:r>
              <a:rPr dirty="0"/>
              <a:t>, </a:t>
            </a:r>
            <a:r>
              <a:rPr dirty="0" err="1"/>
              <a:t>말하지도</a:t>
            </a:r>
            <a:r>
              <a:rPr dirty="0"/>
              <a:t>, 내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떠오르지도</a:t>
            </a:r>
            <a:r>
              <a:rPr dirty="0"/>
              <a:t> </a:t>
            </a:r>
            <a:r>
              <a:rPr dirty="0" err="1"/>
              <a:t>않았던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76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built the high places of Baal to burn their sons in the </a:t>
            </a:r>
            <a:r>
              <a:rPr dirty="0" smtClean="0"/>
              <a:t>fire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offerings to Baal -- something I did not command or </a:t>
            </a:r>
            <a:r>
              <a:rPr dirty="0" smtClean="0"/>
              <a:t>mention,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did it enter my mind.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r>
              <a:rPr dirty="0" err="1" smtClean="0"/>
              <a:t>보라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 </a:t>
            </a:r>
            <a:r>
              <a:rPr dirty="0" err="1"/>
              <a:t>이곳이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도벳이나</a:t>
            </a:r>
            <a:r>
              <a:rPr dirty="0"/>
              <a:t> ‘</a:t>
            </a:r>
            <a:r>
              <a:rPr dirty="0" err="1"/>
              <a:t>힌놈의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’ </a:t>
            </a:r>
            <a:r>
              <a:rPr dirty="0" err="1"/>
              <a:t>골짜기라고</a:t>
            </a:r>
            <a:r>
              <a:rPr dirty="0"/>
              <a:t> </a:t>
            </a:r>
            <a:r>
              <a:rPr dirty="0" err="1"/>
              <a:t>불리지</a:t>
            </a:r>
            <a:r>
              <a:rPr dirty="0"/>
              <a:t> </a:t>
            </a:r>
            <a:r>
              <a:rPr dirty="0" err="1" smtClean="0"/>
              <a:t>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학살의</a:t>
            </a:r>
            <a:r>
              <a:rPr dirty="0" smtClean="0"/>
              <a:t> </a:t>
            </a:r>
            <a:r>
              <a:rPr dirty="0" err="1"/>
              <a:t>골짜기라고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71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beware, the days are coming, declares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people will no longer call this place </a:t>
            </a:r>
            <a:r>
              <a:rPr dirty="0" err="1" smtClean="0"/>
              <a:t>Topheth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the Valley of Ben </a:t>
            </a:r>
            <a:r>
              <a:rPr dirty="0" err="1"/>
              <a:t>Hinnom</a:t>
            </a:r>
            <a:r>
              <a:rPr dirty="0"/>
              <a:t>, but the Valley of Slaughter.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‘</a:t>
            </a:r>
            <a:r>
              <a:rPr dirty="0" err="1"/>
              <a:t>이곳에서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계획들을</a:t>
            </a:r>
            <a:r>
              <a:rPr dirty="0"/>
              <a:t> </a:t>
            </a:r>
            <a:r>
              <a:rPr dirty="0" err="1"/>
              <a:t>헛되게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원수들</a:t>
            </a:r>
            <a:r>
              <a:rPr dirty="0"/>
              <a:t> </a:t>
            </a:r>
            <a:r>
              <a:rPr dirty="0" err="1" smtClean="0"/>
              <a:t>앞에서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의해서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쓰러지게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시체들을</a:t>
            </a:r>
            <a:r>
              <a:rPr dirty="0"/>
              <a:t> </a:t>
            </a: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새들과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짐승들에게</a:t>
            </a:r>
            <a:r>
              <a:rPr dirty="0"/>
              <a:t> </a:t>
            </a:r>
            <a:r>
              <a:rPr dirty="0" err="1"/>
              <a:t>먹이로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02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"`In this place I will ruin the plans of Judah and </a:t>
            </a:r>
            <a:r>
              <a:rPr dirty="0" smtClean="0"/>
              <a:t>Jerusalem.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make them fall by the sword before their </a:t>
            </a:r>
            <a:r>
              <a:rPr dirty="0" smtClean="0"/>
              <a:t>enemies,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the hands of those who seek their </a:t>
            </a:r>
            <a:r>
              <a:rPr dirty="0" smtClean="0"/>
              <a:t>lives,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will give their carcasses as food to the birds of the </a:t>
            </a:r>
            <a:r>
              <a:rPr dirty="0" smtClean="0"/>
              <a:t>air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beasts of the earth.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조롱거리로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이곳을</a:t>
            </a:r>
            <a:r>
              <a:rPr dirty="0" smtClean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이곳의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재앙에</a:t>
            </a:r>
            <a:r>
              <a:rPr dirty="0"/>
              <a:t> </a:t>
            </a:r>
            <a:r>
              <a:rPr dirty="0" err="1"/>
              <a:t>놀라고</a:t>
            </a:r>
            <a:r>
              <a:rPr dirty="0"/>
              <a:t> </a:t>
            </a:r>
            <a:r>
              <a:rPr dirty="0" err="1"/>
              <a:t>비웃을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0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devastate this city and make it an object of </a:t>
            </a:r>
            <a:r>
              <a:rPr dirty="0" smtClean="0"/>
              <a:t>scorn;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who pass by will be appalled and will scoff because of all its wounds.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살과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딸들의</a:t>
            </a:r>
            <a:r>
              <a:rPr dirty="0"/>
              <a:t> </a:t>
            </a:r>
            <a:r>
              <a:rPr dirty="0" err="1"/>
              <a:t>살을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대적들과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포위하고서</a:t>
            </a:r>
            <a:r>
              <a:rPr dirty="0"/>
              <a:t> </a:t>
            </a:r>
            <a:r>
              <a:rPr dirty="0" err="1"/>
              <a:t>압박할</a:t>
            </a:r>
            <a:r>
              <a:rPr dirty="0"/>
              <a:t>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서로의</a:t>
            </a:r>
            <a:r>
              <a:rPr dirty="0"/>
              <a:t> </a:t>
            </a:r>
            <a:r>
              <a:rPr dirty="0" err="1"/>
              <a:t>살을</a:t>
            </a:r>
            <a:r>
              <a:rPr dirty="0"/>
              <a:t> </a:t>
            </a:r>
            <a:r>
              <a:rPr dirty="0" err="1"/>
              <a:t>뜯어먹을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05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them eat the flesh of their sons and </a:t>
            </a:r>
            <a:r>
              <a:rPr dirty="0" smtClean="0"/>
              <a:t>daughters,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will eat one another's </a:t>
            </a:r>
            <a:r>
              <a:rPr dirty="0" smtClean="0"/>
              <a:t>flesh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during </a:t>
            </a:r>
            <a:r>
              <a:rPr dirty="0"/>
              <a:t>the stress of the siege imposed on them by the </a:t>
            </a:r>
            <a:r>
              <a:rPr dirty="0" smtClean="0"/>
              <a:t>enemies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seek their lives.'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1065</Words>
  <Application>Microsoft Office PowerPoint</Application>
  <PresentationFormat>와이드스크린</PresentationFormat>
  <Paragraphs>103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2022-09-07T02:19:13Z</dcterms:modified>
</cp:coreProperties>
</file>