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109" d="100"/>
          <a:sy n="109" d="100"/>
        </p:scale>
        <p:origin x="23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2022-09-06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﻿1</a:t>
            </a:r>
            <a:br/>
            <a:r>
              <a:t>여호와의 말씀이 내게 임해 말씀하셨다.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word of the LORD came to me: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7921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깃딤</a:t>
            </a:r>
            <a:r>
              <a:rPr dirty="0"/>
              <a:t> </a:t>
            </a:r>
            <a:r>
              <a:rPr dirty="0" err="1"/>
              <a:t>해변가로</a:t>
            </a:r>
            <a:r>
              <a:rPr dirty="0"/>
              <a:t> </a:t>
            </a:r>
            <a:r>
              <a:rPr dirty="0" err="1"/>
              <a:t>건너가서</a:t>
            </a:r>
            <a:r>
              <a:rPr dirty="0"/>
              <a:t> </a:t>
            </a:r>
            <a:r>
              <a:rPr dirty="0" err="1"/>
              <a:t>보고</a:t>
            </a:r>
            <a:r>
              <a:rPr dirty="0"/>
              <a:t> </a:t>
            </a:r>
            <a:r>
              <a:rPr dirty="0" err="1"/>
              <a:t>게달에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보내</a:t>
            </a:r>
            <a:r>
              <a:rPr dirty="0"/>
              <a:t> </a:t>
            </a:r>
            <a:r>
              <a:rPr dirty="0" err="1"/>
              <a:t>자세히</a:t>
            </a:r>
            <a:r>
              <a:rPr dirty="0"/>
              <a:t> </a:t>
            </a:r>
            <a:r>
              <a:rPr dirty="0" err="1" smtClean="0"/>
              <a:t>살피고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이와</a:t>
            </a:r>
            <a:r>
              <a:rPr dirty="0" smtClean="0"/>
              <a:t> </a:t>
            </a:r>
            <a:r>
              <a:rPr dirty="0" err="1"/>
              <a:t>같은</a:t>
            </a:r>
            <a:r>
              <a:rPr dirty="0"/>
              <a:t> </a:t>
            </a:r>
            <a:r>
              <a:rPr dirty="0" err="1"/>
              <a:t>일이</a:t>
            </a:r>
            <a:r>
              <a:rPr dirty="0"/>
              <a:t> </a:t>
            </a:r>
            <a:r>
              <a:rPr dirty="0" err="1"/>
              <a:t>있었는지</a:t>
            </a:r>
            <a:r>
              <a:rPr dirty="0"/>
              <a:t> </a:t>
            </a:r>
            <a:r>
              <a:rPr dirty="0" err="1"/>
              <a:t>알아보라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35439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Cross over to the coasts of </a:t>
            </a:r>
            <a:r>
              <a:rPr dirty="0" err="1"/>
              <a:t>Kittim</a:t>
            </a:r>
            <a:r>
              <a:rPr dirty="0"/>
              <a:t> and </a:t>
            </a:r>
            <a:r>
              <a:rPr dirty="0" smtClean="0"/>
              <a:t>look,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send </a:t>
            </a:r>
            <a:r>
              <a:rPr dirty="0"/>
              <a:t>to </a:t>
            </a:r>
            <a:r>
              <a:rPr dirty="0" err="1"/>
              <a:t>Kedar</a:t>
            </a:r>
            <a:r>
              <a:rPr dirty="0"/>
              <a:t> and observe closely; see if there has ever been anything like this: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9947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어떤</a:t>
            </a:r>
            <a:r>
              <a:rPr dirty="0"/>
              <a:t> </a:t>
            </a:r>
            <a:r>
              <a:rPr dirty="0" err="1"/>
              <a:t>민족이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신들을</a:t>
            </a:r>
            <a:r>
              <a:rPr dirty="0"/>
              <a:t> </a:t>
            </a:r>
            <a:r>
              <a:rPr dirty="0" err="1"/>
              <a:t>신이</a:t>
            </a:r>
            <a:r>
              <a:rPr dirty="0"/>
              <a:t> </a:t>
            </a:r>
            <a:r>
              <a:rPr dirty="0" err="1"/>
              <a:t>아닌</a:t>
            </a:r>
            <a:r>
              <a:rPr dirty="0"/>
              <a:t> </a:t>
            </a:r>
            <a:r>
              <a:rPr dirty="0" err="1"/>
              <a:t>것과</a:t>
            </a:r>
            <a:r>
              <a:rPr dirty="0"/>
              <a:t> </a:t>
            </a:r>
            <a:r>
              <a:rPr dirty="0" err="1"/>
              <a:t>바꾸었느냐</a:t>
            </a:r>
            <a:r>
              <a:rPr dirty="0" smtClean="0"/>
              <a:t>?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그런데</a:t>
            </a:r>
            <a:r>
              <a:rPr dirty="0" smtClean="0"/>
              <a:t> </a:t>
            </a:r>
            <a:r>
              <a:rPr dirty="0"/>
              <a:t>내 </a:t>
            </a:r>
            <a:r>
              <a:rPr dirty="0" err="1"/>
              <a:t>백성은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영광을</a:t>
            </a:r>
            <a:r>
              <a:rPr dirty="0"/>
              <a:t> </a:t>
            </a:r>
            <a:r>
              <a:rPr dirty="0" err="1"/>
              <a:t>아무</a:t>
            </a:r>
            <a:r>
              <a:rPr dirty="0"/>
              <a:t> </a:t>
            </a:r>
            <a:r>
              <a:rPr dirty="0" err="1"/>
              <a:t>유익이</a:t>
            </a:r>
            <a:r>
              <a:rPr dirty="0"/>
              <a:t> </a:t>
            </a:r>
            <a:r>
              <a:rPr dirty="0" err="1"/>
              <a:t>없는</a:t>
            </a:r>
            <a:r>
              <a:rPr dirty="0"/>
              <a:t> </a:t>
            </a:r>
            <a:r>
              <a:rPr dirty="0" err="1"/>
              <a:t>헛된</a:t>
            </a:r>
            <a:r>
              <a:rPr dirty="0"/>
              <a:t> </a:t>
            </a:r>
            <a:r>
              <a:rPr dirty="0" err="1"/>
              <a:t>우상들과</a:t>
            </a:r>
            <a:r>
              <a:rPr dirty="0"/>
              <a:t> </a:t>
            </a:r>
            <a:r>
              <a:rPr dirty="0" err="1"/>
              <a:t>바꾸었다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0785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Has a nation ever changed its gods? (Yet they are not gods at all</a:t>
            </a:r>
            <a:r>
              <a:rPr dirty="0" smtClean="0"/>
              <a:t>.)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But </a:t>
            </a:r>
            <a:r>
              <a:rPr dirty="0"/>
              <a:t>my people have exchanged their Glory for worthless idols.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91059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하늘아</a:t>
            </a:r>
            <a:r>
              <a:rPr dirty="0"/>
              <a:t>, </a:t>
            </a:r>
            <a:r>
              <a:rPr dirty="0" err="1"/>
              <a:t>이것으로</a:t>
            </a:r>
            <a:r>
              <a:rPr dirty="0"/>
              <a:t> </a:t>
            </a:r>
            <a:r>
              <a:rPr dirty="0" err="1"/>
              <a:t>인해</a:t>
            </a:r>
            <a:r>
              <a:rPr dirty="0"/>
              <a:t> </a:t>
            </a:r>
            <a:r>
              <a:rPr dirty="0" err="1"/>
              <a:t>소스라치게</a:t>
            </a:r>
            <a:r>
              <a:rPr dirty="0"/>
              <a:t> </a:t>
            </a:r>
            <a:r>
              <a:rPr dirty="0" err="1"/>
              <a:t>놀라라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몹시</a:t>
            </a:r>
            <a:r>
              <a:rPr dirty="0" smtClean="0"/>
              <a:t> </a:t>
            </a:r>
            <a:r>
              <a:rPr dirty="0" err="1"/>
              <a:t>두려워해</a:t>
            </a:r>
            <a:r>
              <a:rPr dirty="0"/>
              <a:t> </a:t>
            </a:r>
            <a:r>
              <a:rPr dirty="0" err="1"/>
              <a:t>황폐해지라</a:t>
            </a:r>
            <a:r>
              <a:rPr dirty="0"/>
              <a:t>.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50718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 appalled at this, O </a:t>
            </a:r>
            <a:r>
              <a:rPr dirty="0" smtClean="0"/>
              <a:t>heavens,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shudder with great horror</a:t>
            </a:r>
            <a:r>
              <a:rPr dirty="0" smtClean="0"/>
              <a:t>,"</a:t>
            </a:r>
            <a:r>
              <a:rPr lang="en-US" dirty="0"/>
              <a:t> </a:t>
            </a:r>
            <a:r>
              <a:rPr dirty="0" smtClean="0"/>
              <a:t>declares </a:t>
            </a:r>
            <a:r>
              <a:rPr dirty="0"/>
              <a:t>the LORD.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7219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/>
              <a:t>내 </a:t>
            </a:r>
            <a:r>
              <a:rPr dirty="0" err="1"/>
              <a:t>백성이</a:t>
            </a:r>
            <a:r>
              <a:rPr dirty="0"/>
              <a:t> 두 </a:t>
            </a:r>
            <a:r>
              <a:rPr dirty="0" err="1"/>
              <a:t>가지</a:t>
            </a:r>
            <a:r>
              <a:rPr dirty="0"/>
              <a:t> </a:t>
            </a:r>
            <a:r>
              <a:rPr dirty="0" err="1"/>
              <a:t>악을</a:t>
            </a:r>
            <a:r>
              <a:rPr dirty="0"/>
              <a:t> </a:t>
            </a:r>
            <a:r>
              <a:rPr dirty="0" err="1"/>
              <a:t>저질렀다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생명수의</a:t>
            </a:r>
            <a:r>
              <a:rPr dirty="0" smtClean="0"/>
              <a:t> </a:t>
            </a:r>
            <a:r>
              <a:rPr dirty="0" err="1"/>
              <a:t>원천인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버리고</a:t>
            </a:r>
            <a:r>
              <a:rPr dirty="0"/>
              <a:t> </a:t>
            </a:r>
            <a:r>
              <a:rPr dirty="0" err="1"/>
              <a:t>스스로</a:t>
            </a:r>
            <a:r>
              <a:rPr dirty="0"/>
              <a:t> 물 </a:t>
            </a:r>
            <a:r>
              <a:rPr dirty="0" err="1"/>
              <a:t>저장소를</a:t>
            </a:r>
            <a:r>
              <a:rPr dirty="0"/>
              <a:t> </a:t>
            </a:r>
            <a:r>
              <a:rPr dirty="0" err="1"/>
              <a:t>파서</a:t>
            </a:r>
            <a:r>
              <a:rPr dirty="0"/>
              <a:t> </a:t>
            </a:r>
            <a:r>
              <a:rPr dirty="0" err="1"/>
              <a:t>만들었다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그러나</a:t>
            </a:r>
            <a:r>
              <a:rPr dirty="0" smtClean="0"/>
              <a:t> </a:t>
            </a:r>
            <a:r>
              <a:rPr dirty="0" err="1"/>
              <a:t>그것은</a:t>
            </a:r>
            <a:r>
              <a:rPr dirty="0"/>
              <a:t> </a:t>
            </a:r>
            <a:r>
              <a:rPr dirty="0" err="1"/>
              <a:t>물을</a:t>
            </a:r>
            <a:r>
              <a:rPr dirty="0"/>
              <a:t> </a:t>
            </a:r>
            <a:r>
              <a:rPr dirty="0" err="1"/>
              <a:t>담지</a:t>
            </a:r>
            <a:r>
              <a:rPr dirty="0"/>
              <a:t> </a:t>
            </a:r>
            <a:r>
              <a:rPr dirty="0" err="1"/>
              <a:t>못하는</a:t>
            </a:r>
            <a:r>
              <a:rPr dirty="0"/>
              <a:t> </a:t>
            </a:r>
            <a:r>
              <a:rPr dirty="0" err="1"/>
              <a:t>깨진</a:t>
            </a:r>
            <a:r>
              <a:rPr dirty="0"/>
              <a:t> 물 </a:t>
            </a:r>
            <a:r>
              <a:rPr dirty="0" err="1"/>
              <a:t>저장소였다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9477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"My people have committed two sins: They have forsaken </a:t>
            </a:r>
            <a:r>
              <a:rPr dirty="0" smtClean="0"/>
              <a:t>me,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 </a:t>
            </a:r>
            <a:r>
              <a:rPr dirty="0"/>
              <a:t>spring of living water, and have dug their own </a:t>
            </a:r>
            <a:r>
              <a:rPr dirty="0" smtClean="0"/>
              <a:t>cisterns</a:t>
            </a:r>
            <a:r>
              <a:rPr lang="en-US" dirty="0" smtClean="0"/>
              <a:t>,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broken </a:t>
            </a:r>
            <a:r>
              <a:rPr dirty="0"/>
              <a:t>cisterns that cannot hold water.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55179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이스라엘이</a:t>
            </a:r>
            <a:r>
              <a:rPr dirty="0"/>
              <a:t> </a:t>
            </a:r>
            <a:r>
              <a:rPr dirty="0" err="1"/>
              <a:t>종이냐</a:t>
            </a:r>
            <a:r>
              <a:rPr dirty="0"/>
              <a:t>? </a:t>
            </a:r>
            <a:r>
              <a:rPr dirty="0" err="1"/>
              <a:t>태어나면서부터</a:t>
            </a:r>
            <a:r>
              <a:rPr dirty="0"/>
              <a:t> </a:t>
            </a:r>
            <a:r>
              <a:rPr dirty="0" err="1"/>
              <a:t>종이었느냐</a:t>
            </a:r>
            <a:r>
              <a:rPr dirty="0" smtClean="0"/>
              <a:t>?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그런데</a:t>
            </a:r>
            <a:r>
              <a:rPr dirty="0" smtClean="0"/>
              <a:t> </a:t>
            </a:r>
            <a:r>
              <a:rPr dirty="0"/>
              <a:t>왜 </a:t>
            </a:r>
            <a:r>
              <a:rPr dirty="0" err="1"/>
              <a:t>약탈물이</a:t>
            </a:r>
            <a:r>
              <a:rPr dirty="0"/>
              <a:t> </a:t>
            </a:r>
            <a:r>
              <a:rPr dirty="0" err="1"/>
              <a:t>됐느냐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15718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Is Israel a servant, a slave by </a:t>
            </a:r>
            <a:r>
              <a:rPr dirty="0" smtClean="0"/>
              <a:t>birth?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Why </a:t>
            </a:r>
            <a:r>
              <a:rPr dirty="0"/>
              <a:t>then has he become plunder?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3344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어린</a:t>
            </a:r>
            <a:r>
              <a:rPr dirty="0"/>
              <a:t> </a:t>
            </a:r>
            <a:r>
              <a:rPr dirty="0" err="1"/>
              <a:t>사자들이</a:t>
            </a:r>
            <a:r>
              <a:rPr dirty="0"/>
              <a:t> </a:t>
            </a:r>
            <a:r>
              <a:rPr dirty="0" err="1"/>
              <a:t>이스라엘을</a:t>
            </a:r>
            <a:r>
              <a:rPr dirty="0"/>
              <a:t> </a:t>
            </a:r>
            <a:r>
              <a:rPr dirty="0" err="1"/>
              <a:t>보고</a:t>
            </a:r>
            <a:r>
              <a:rPr dirty="0"/>
              <a:t> </a:t>
            </a:r>
            <a:r>
              <a:rPr dirty="0" err="1"/>
              <a:t>포효하고</a:t>
            </a:r>
            <a:r>
              <a:rPr dirty="0"/>
              <a:t> </a:t>
            </a:r>
            <a:r>
              <a:rPr dirty="0" err="1"/>
              <a:t>소리를</a:t>
            </a:r>
            <a:r>
              <a:rPr dirty="0"/>
              <a:t> </a:t>
            </a:r>
            <a:r>
              <a:rPr dirty="0" err="1"/>
              <a:t>질렀다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그것들이</a:t>
            </a:r>
            <a:r>
              <a:rPr dirty="0" smtClean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땅을</a:t>
            </a:r>
            <a:r>
              <a:rPr dirty="0"/>
              <a:t> </a:t>
            </a:r>
            <a:r>
              <a:rPr dirty="0" err="1"/>
              <a:t>폐허로</a:t>
            </a:r>
            <a:r>
              <a:rPr dirty="0"/>
              <a:t> </a:t>
            </a:r>
            <a:r>
              <a:rPr dirty="0" err="1" smtClean="0"/>
              <a:t>만들었으며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이스라엘의</a:t>
            </a:r>
            <a:r>
              <a:rPr dirty="0" smtClean="0"/>
              <a:t> </a:t>
            </a:r>
            <a:r>
              <a:rPr dirty="0" err="1"/>
              <a:t>성읍들은</a:t>
            </a:r>
            <a:r>
              <a:rPr dirty="0"/>
              <a:t> </a:t>
            </a:r>
            <a:r>
              <a:rPr dirty="0" err="1"/>
              <a:t>불에</a:t>
            </a:r>
            <a:r>
              <a:rPr dirty="0"/>
              <a:t> </a:t>
            </a:r>
            <a:r>
              <a:rPr dirty="0" err="1"/>
              <a:t>타서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살지</a:t>
            </a:r>
            <a:r>
              <a:rPr dirty="0"/>
              <a:t> </a:t>
            </a:r>
            <a:r>
              <a:rPr dirty="0" err="1"/>
              <a:t>않게</a:t>
            </a:r>
            <a:r>
              <a:rPr dirty="0"/>
              <a:t> </a:t>
            </a:r>
            <a:r>
              <a:rPr dirty="0" err="1"/>
              <a:t>됐다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1414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Lions have roared; they have growled at </a:t>
            </a:r>
            <a:r>
              <a:rPr dirty="0" smtClean="0"/>
              <a:t>him.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They </a:t>
            </a:r>
            <a:r>
              <a:rPr dirty="0"/>
              <a:t>have laid waste his land; his towns are burned and deserted.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또한 놉과 다바네스 자손들이 네 머리 꼭대기를 벌거벗게 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Also, the men of Memphis and Tahpanhes have shaved the crown of your head.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2703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길에서</a:t>
            </a:r>
            <a:r>
              <a:rPr dirty="0"/>
              <a:t> </a:t>
            </a:r>
            <a:r>
              <a:rPr dirty="0" err="1"/>
              <a:t>인도하는</a:t>
            </a:r>
            <a:r>
              <a:rPr dirty="0"/>
              <a:t> 네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 smtClean="0"/>
              <a:t>버림으로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이 </a:t>
            </a:r>
            <a:r>
              <a:rPr dirty="0" err="1"/>
              <a:t>일을</a:t>
            </a:r>
            <a:r>
              <a:rPr dirty="0"/>
              <a:t> 네 </a:t>
            </a:r>
            <a:r>
              <a:rPr dirty="0" err="1"/>
              <a:t>스스로에게</a:t>
            </a:r>
            <a:r>
              <a:rPr dirty="0"/>
              <a:t> </a:t>
            </a:r>
            <a:r>
              <a:rPr dirty="0" err="1"/>
              <a:t>초래한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아니냐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4828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Have you not brought this on </a:t>
            </a:r>
            <a:r>
              <a:rPr dirty="0" smtClean="0"/>
              <a:t>yourselves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by </a:t>
            </a:r>
            <a:r>
              <a:rPr dirty="0"/>
              <a:t>forsaking the LORD your God when he led you in the way?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3409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그런데</a:t>
            </a:r>
            <a:r>
              <a:rPr dirty="0"/>
              <a:t> </a:t>
            </a:r>
            <a:r>
              <a:rPr dirty="0" err="1"/>
              <a:t>이제</a:t>
            </a:r>
            <a:r>
              <a:rPr dirty="0"/>
              <a:t> 왜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이집트로</a:t>
            </a:r>
            <a:r>
              <a:rPr dirty="0"/>
              <a:t> </a:t>
            </a:r>
            <a:r>
              <a:rPr dirty="0" err="1"/>
              <a:t>가서</a:t>
            </a:r>
            <a:r>
              <a:rPr dirty="0"/>
              <a:t> </a:t>
            </a:r>
            <a:r>
              <a:rPr dirty="0" err="1"/>
              <a:t>시홀의</a:t>
            </a:r>
            <a:r>
              <a:rPr dirty="0"/>
              <a:t> </a:t>
            </a:r>
            <a:r>
              <a:rPr dirty="0" err="1"/>
              <a:t>물을</a:t>
            </a:r>
            <a:r>
              <a:rPr dirty="0"/>
              <a:t> </a:t>
            </a:r>
            <a:r>
              <a:rPr dirty="0" err="1"/>
              <a:t>마시려는</a:t>
            </a:r>
            <a:r>
              <a:rPr dirty="0"/>
              <a:t> </a:t>
            </a:r>
            <a:r>
              <a:rPr dirty="0" err="1"/>
              <a:t>것이냐</a:t>
            </a:r>
            <a:r>
              <a:rPr dirty="0" smtClean="0"/>
              <a:t>?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왜 </a:t>
            </a:r>
            <a:r>
              <a:rPr dirty="0" err="1"/>
              <a:t>앗시리아로</a:t>
            </a:r>
            <a:r>
              <a:rPr dirty="0"/>
              <a:t> </a:t>
            </a:r>
            <a:r>
              <a:rPr dirty="0" err="1"/>
              <a:t>가서</a:t>
            </a:r>
            <a:r>
              <a:rPr dirty="0"/>
              <a:t> 그 </a:t>
            </a:r>
            <a:r>
              <a:rPr dirty="0" err="1"/>
              <a:t>강물을</a:t>
            </a:r>
            <a:r>
              <a:rPr dirty="0"/>
              <a:t> </a:t>
            </a:r>
            <a:r>
              <a:rPr dirty="0" err="1"/>
              <a:t>마시려는</a:t>
            </a:r>
            <a:r>
              <a:rPr dirty="0"/>
              <a:t> </a:t>
            </a:r>
            <a:r>
              <a:rPr dirty="0" err="1"/>
              <a:t>것이냐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6144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Now why go to Egypt to drink water from the </a:t>
            </a:r>
            <a:r>
              <a:rPr dirty="0" err="1" smtClean="0"/>
              <a:t>Shihor</a:t>
            </a:r>
            <a:r>
              <a:rPr dirty="0" smtClean="0"/>
              <a:t>?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why go to Assyria to drink water from the River?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38223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/>
              <a:t>네 </a:t>
            </a:r>
            <a:r>
              <a:rPr dirty="0" err="1"/>
              <a:t>악함이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징계할</a:t>
            </a:r>
            <a:r>
              <a:rPr dirty="0"/>
              <a:t> </a:t>
            </a:r>
            <a:r>
              <a:rPr dirty="0" err="1"/>
              <a:t>것이며</a:t>
            </a:r>
            <a:r>
              <a:rPr dirty="0"/>
              <a:t> 네 </a:t>
            </a:r>
            <a:r>
              <a:rPr dirty="0" err="1"/>
              <a:t>타락이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질책할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그러므로</a:t>
            </a:r>
            <a:r>
              <a:rPr dirty="0" smtClean="0"/>
              <a:t> </a:t>
            </a:r>
            <a:r>
              <a:rPr dirty="0"/>
              <a:t>네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버리는</a:t>
            </a:r>
            <a:r>
              <a:rPr dirty="0"/>
              <a:t> </a:t>
            </a:r>
            <a:r>
              <a:rPr dirty="0" err="1" smtClean="0"/>
              <a:t>것과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네 </a:t>
            </a:r>
            <a:r>
              <a:rPr dirty="0" err="1"/>
              <a:t>속에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경외함이</a:t>
            </a:r>
            <a:r>
              <a:rPr dirty="0"/>
              <a:t> </a:t>
            </a:r>
            <a:r>
              <a:rPr dirty="0" err="1"/>
              <a:t>없는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얼마나</a:t>
            </a:r>
            <a:r>
              <a:rPr dirty="0"/>
              <a:t> </a:t>
            </a:r>
            <a:r>
              <a:rPr dirty="0" err="1"/>
              <a:t>악하고</a:t>
            </a:r>
            <a:r>
              <a:rPr dirty="0"/>
              <a:t> </a:t>
            </a:r>
            <a:r>
              <a:rPr dirty="0" err="1"/>
              <a:t>쓰라린</a:t>
            </a:r>
            <a:r>
              <a:rPr dirty="0"/>
              <a:t> </a:t>
            </a:r>
            <a:r>
              <a:rPr dirty="0" err="1"/>
              <a:t>것인지</a:t>
            </a:r>
            <a:r>
              <a:rPr dirty="0"/>
              <a:t>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알고</a:t>
            </a:r>
            <a:r>
              <a:rPr dirty="0"/>
              <a:t> </a:t>
            </a:r>
            <a:r>
              <a:rPr dirty="0" err="1"/>
              <a:t>깨달아라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만군의</a:t>
            </a:r>
            <a:r>
              <a:rPr dirty="0" smtClean="0"/>
              <a:t> </a:t>
            </a:r>
            <a:r>
              <a:rPr dirty="0" err="1"/>
              <a:t>하나님</a:t>
            </a:r>
            <a:r>
              <a:rPr dirty="0"/>
              <a:t> 주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4389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Your wickedness will punish you; your backsliding will rebuke </a:t>
            </a:r>
            <a:r>
              <a:rPr dirty="0" smtClean="0"/>
              <a:t>you.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Consider </a:t>
            </a:r>
            <a:r>
              <a:rPr dirty="0"/>
              <a:t>then and realize how evil and bitter it is for </a:t>
            </a:r>
            <a:r>
              <a:rPr dirty="0" smtClean="0"/>
              <a:t>you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when </a:t>
            </a:r>
            <a:r>
              <a:rPr dirty="0"/>
              <a:t>you forsake the LORD your God and have no awe of me</a:t>
            </a:r>
            <a:r>
              <a:rPr dirty="0" smtClean="0"/>
              <a:t>,"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declares </a:t>
            </a:r>
            <a:r>
              <a:rPr dirty="0"/>
              <a:t>the Lord, the LORD Almighty.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4729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/>
              <a:t>“</a:t>
            </a:r>
            <a:r>
              <a:rPr dirty="0" err="1"/>
              <a:t>가서</a:t>
            </a:r>
            <a:r>
              <a:rPr dirty="0"/>
              <a:t> </a:t>
            </a:r>
            <a:r>
              <a:rPr dirty="0" err="1"/>
              <a:t>예루살렘의</a:t>
            </a:r>
            <a:r>
              <a:rPr dirty="0"/>
              <a:t> </a:t>
            </a:r>
            <a:r>
              <a:rPr dirty="0" err="1"/>
              <a:t>귀에</a:t>
            </a:r>
            <a:r>
              <a:rPr dirty="0"/>
              <a:t> </a:t>
            </a:r>
            <a:r>
              <a:rPr dirty="0" err="1"/>
              <a:t>외쳐라</a:t>
            </a:r>
            <a:r>
              <a:rPr dirty="0"/>
              <a:t>. ‘</a:t>
            </a:r>
            <a:r>
              <a:rPr dirty="0" err="1"/>
              <a:t>여호와가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네 </a:t>
            </a:r>
            <a:r>
              <a:rPr dirty="0" err="1"/>
              <a:t>어릴</a:t>
            </a:r>
            <a:r>
              <a:rPr dirty="0"/>
              <a:t> </a:t>
            </a:r>
            <a:r>
              <a:rPr dirty="0" err="1"/>
              <a:t>적의</a:t>
            </a:r>
            <a:r>
              <a:rPr dirty="0"/>
              <a:t> </a:t>
            </a:r>
            <a:r>
              <a:rPr dirty="0" err="1"/>
              <a:t>헌신과</a:t>
            </a:r>
            <a:r>
              <a:rPr dirty="0"/>
              <a:t> 네 </a:t>
            </a:r>
            <a:r>
              <a:rPr dirty="0" err="1"/>
              <a:t>결혼</a:t>
            </a:r>
            <a:r>
              <a:rPr dirty="0"/>
              <a:t> </a:t>
            </a:r>
            <a:r>
              <a:rPr dirty="0" err="1"/>
              <a:t>때의</a:t>
            </a:r>
            <a:r>
              <a:rPr dirty="0"/>
              <a:t> </a:t>
            </a:r>
            <a:r>
              <a:rPr dirty="0" err="1"/>
              <a:t>사랑과</a:t>
            </a:r>
            <a:r>
              <a:rPr dirty="0"/>
              <a:t>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광야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곧 </a:t>
            </a:r>
            <a:r>
              <a:rPr dirty="0"/>
              <a:t>씨 </a:t>
            </a:r>
            <a:r>
              <a:rPr dirty="0" err="1"/>
              <a:t>뿌리지</a:t>
            </a:r>
            <a:r>
              <a:rPr dirty="0"/>
              <a:t> </a:t>
            </a:r>
            <a:r>
              <a:rPr dirty="0" err="1"/>
              <a:t>못하는</a:t>
            </a:r>
            <a:r>
              <a:rPr dirty="0"/>
              <a:t> </a:t>
            </a:r>
            <a:r>
              <a:rPr dirty="0" err="1"/>
              <a:t>땅에서</a:t>
            </a:r>
            <a:r>
              <a:rPr dirty="0"/>
              <a:t> </a:t>
            </a:r>
            <a:r>
              <a:rPr dirty="0" err="1"/>
              <a:t>어떻게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따랐는지를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기억한다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9910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"Go and proclaim in the hearing of Jerusalem</a:t>
            </a:r>
            <a:r>
              <a:rPr dirty="0" smtClean="0"/>
              <a:t>: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"`</a:t>
            </a:r>
            <a:r>
              <a:rPr dirty="0"/>
              <a:t>I remember the devotion of your </a:t>
            </a:r>
            <a:r>
              <a:rPr dirty="0" smtClean="0"/>
              <a:t>youth,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how </a:t>
            </a:r>
            <a:r>
              <a:rPr dirty="0"/>
              <a:t>as a bride you loved me and followed me through the </a:t>
            </a:r>
            <a:r>
              <a:rPr dirty="0" smtClean="0"/>
              <a:t>desert,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through </a:t>
            </a:r>
            <a:r>
              <a:rPr dirty="0"/>
              <a:t>a land not sown.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6714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/>
              <a:t>“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오래전에</a:t>
            </a:r>
            <a:r>
              <a:rPr dirty="0"/>
              <a:t> 네 </a:t>
            </a:r>
            <a:r>
              <a:rPr dirty="0" err="1"/>
              <a:t>멍에를</a:t>
            </a:r>
            <a:r>
              <a:rPr dirty="0"/>
              <a:t> </a:t>
            </a:r>
            <a:r>
              <a:rPr dirty="0" err="1"/>
              <a:t>부수고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묶은</a:t>
            </a:r>
            <a:r>
              <a:rPr dirty="0"/>
              <a:t> </a:t>
            </a:r>
            <a:r>
              <a:rPr dirty="0" err="1"/>
              <a:t>밧줄을</a:t>
            </a:r>
            <a:r>
              <a:rPr dirty="0"/>
              <a:t> </a:t>
            </a:r>
            <a:r>
              <a:rPr dirty="0" err="1"/>
              <a:t>끊어</a:t>
            </a:r>
            <a:r>
              <a:rPr dirty="0"/>
              <a:t> </a:t>
            </a:r>
            <a:r>
              <a:rPr dirty="0" err="1" smtClean="0"/>
              <a:t>주었더니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‘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주를</a:t>
            </a:r>
            <a:r>
              <a:rPr dirty="0"/>
              <a:t> </a:t>
            </a:r>
            <a:r>
              <a:rPr dirty="0" err="1"/>
              <a:t>섬기지</a:t>
            </a:r>
            <a:r>
              <a:rPr dirty="0"/>
              <a:t> </a:t>
            </a:r>
            <a:r>
              <a:rPr dirty="0" err="1"/>
              <a:t>않겠다’라고</a:t>
            </a:r>
            <a:r>
              <a:rPr dirty="0"/>
              <a:t> </a:t>
            </a: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말했다</a:t>
            </a:r>
            <a:r>
              <a:rPr dirty="0"/>
              <a:t>.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높은</a:t>
            </a:r>
            <a:r>
              <a:rPr dirty="0"/>
              <a:t> </a:t>
            </a:r>
            <a:r>
              <a:rPr dirty="0" err="1"/>
              <a:t>언덕</a:t>
            </a:r>
            <a:r>
              <a:rPr dirty="0"/>
              <a:t> </a:t>
            </a:r>
            <a:r>
              <a:rPr dirty="0" err="1"/>
              <a:t>위에서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그리고</a:t>
            </a:r>
            <a:r>
              <a:rPr dirty="0" smtClean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우거진</a:t>
            </a:r>
            <a:r>
              <a:rPr dirty="0"/>
              <a:t> </a:t>
            </a:r>
            <a:r>
              <a:rPr dirty="0" err="1"/>
              <a:t>나무</a:t>
            </a:r>
            <a:r>
              <a:rPr dirty="0"/>
              <a:t> </a:t>
            </a:r>
            <a:r>
              <a:rPr dirty="0" err="1"/>
              <a:t>아래</a:t>
            </a:r>
            <a:r>
              <a:rPr dirty="0"/>
              <a:t> </a:t>
            </a:r>
            <a:r>
              <a:rPr dirty="0" err="1"/>
              <a:t>드러누워</a:t>
            </a:r>
            <a:r>
              <a:rPr dirty="0"/>
              <a:t> </a:t>
            </a: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음란한</a:t>
            </a:r>
            <a:r>
              <a:rPr dirty="0"/>
              <a:t> </a:t>
            </a:r>
            <a:r>
              <a:rPr dirty="0" err="1"/>
              <a:t>짓을</a:t>
            </a:r>
            <a:r>
              <a:rPr dirty="0"/>
              <a:t> </a:t>
            </a:r>
            <a:r>
              <a:rPr dirty="0" err="1"/>
              <a:t>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28065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"Long ago you broke off your yoke and tore off your bonds; you said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`</a:t>
            </a:r>
            <a:r>
              <a:rPr dirty="0"/>
              <a:t>I will not serve you!' </a:t>
            </a:r>
            <a:r>
              <a:rPr dirty="0" smtClean="0"/>
              <a:t>Indeed,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on </a:t>
            </a:r>
            <a:r>
              <a:rPr dirty="0"/>
              <a:t>every high hill and under every spreading tree you lay down as a prostitute.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5370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특별히</a:t>
            </a:r>
            <a:r>
              <a:rPr dirty="0"/>
              <a:t> </a:t>
            </a:r>
            <a:r>
              <a:rPr dirty="0" err="1"/>
              <a:t>선택된</a:t>
            </a:r>
            <a:r>
              <a:rPr dirty="0"/>
              <a:t> </a:t>
            </a:r>
            <a:r>
              <a:rPr dirty="0" err="1"/>
              <a:t>포도나무로</a:t>
            </a:r>
            <a:r>
              <a:rPr dirty="0"/>
              <a:t>, </a:t>
            </a:r>
            <a:r>
              <a:rPr dirty="0" err="1"/>
              <a:t>가장</a:t>
            </a:r>
            <a:r>
              <a:rPr dirty="0"/>
              <a:t> </a:t>
            </a:r>
            <a:r>
              <a:rPr dirty="0" err="1"/>
              <a:t>확실한</a:t>
            </a:r>
            <a:r>
              <a:rPr dirty="0"/>
              <a:t> </a:t>
            </a:r>
            <a:r>
              <a:rPr dirty="0" err="1"/>
              <a:t>씨앗으로</a:t>
            </a:r>
            <a:r>
              <a:rPr dirty="0"/>
              <a:t> </a:t>
            </a:r>
            <a:r>
              <a:rPr dirty="0" err="1"/>
              <a:t>심었다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그런데</a:t>
            </a:r>
            <a:r>
              <a:rPr dirty="0" smtClean="0"/>
              <a:t> </a:t>
            </a:r>
            <a:r>
              <a:rPr dirty="0" err="1"/>
              <a:t>어떻게</a:t>
            </a:r>
            <a:r>
              <a:rPr dirty="0"/>
              <a:t>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퇴화한</a:t>
            </a:r>
            <a:r>
              <a:rPr dirty="0"/>
              <a:t> </a:t>
            </a:r>
            <a:r>
              <a:rPr dirty="0" err="1"/>
              <a:t>야생</a:t>
            </a:r>
            <a:r>
              <a:rPr dirty="0"/>
              <a:t> </a:t>
            </a:r>
            <a:r>
              <a:rPr dirty="0" err="1"/>
              <a:t>포도나무가</a:t>
            </a:r>
            <a:r>
              <a:rPr dirty="0"/>
              <a:t> </a:t>
            </a:r>
            <a:r>
              <a:rPr dirty="0" err="1"/>
              <a:t>됐느냐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3262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had planted you like a choice vine of sound and reliable </a:t>
            </a:r>
            <a:r>
              <a:rPr dirty="0" smtClean="0"/>
              <a:t>stock</a:t>
            </a:r>
            <a:r>
              <a:rPr lang="en-US" dirty="0" smtClean="0"/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How </a:t>
            </a:r>
            <a:r>
              <a:rPr dirty="0"/>
              <a:t>then did you turn against me into a corrupt, wild vine?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43426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네가</a:t>
            </a:r>
            <a:r>
              <a:rPr dirty="0"/>
              <a:t> 네 </a:t>
            </a:r>
            <a:r>
              <a:rPr dirty="0" err="1"/>
              <a:t>몸을</a:t>
            </a:r>
            <a:r>
              <a:rPr dirty="0"/>
              <a:t> </a:t>
            </a:r>
            <a:r>
              <a:rPr dirty="0" err="1"/>
              <a:t>잿물로</a:t>
            </a:r>
            <a:r>
              <a:rPr dirty="0"/>
              <a:t> </a:t>
            </a:r>
            <a:r>
              <a:rPr dirty="0" err="1"/>
              <a:t>씻고</a:t>
            </a:r>
            <a:r>
              <a:rPr dirty="0"/>
              <a:t> </a:t>
            </a: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비누로</a:t>
            </a:r>
            <a:r>
              <a:rPr dirty="0"/>
              <a:t> </a:t>
            </a:r>
            <a:r>
              <a:rPr dirty="0" err="1"/>
              <a:t>닦아도</a:t>
            </a:r>
            <a:r>
              <a:rPr dirty="0"/>
              <a:t> 네 </a:t>
            </a:r>
            <a:r>
              <a:rPr dirty="0" err="1"/>
              <a:t>죄는</a:t>
            </a:r>
            <a:r>
              <a:rPr dirty="0"/>
              <a:t> 내 </a:t>
            </a:r>
            <a:r>
              <a:rPr dirty="0" err="1"/>
              <a:t>앞에</a:t>
            </a:r>
            <a:r>
              <a:rPr dirty="0"/>
              <a:t> </a:t>
            </a:r>
            <a:r>
              <a:rPr dirty="0" err="1"/>
              <a:t>여전히</a:t>
            </a:r>
            <a:r>
              <a:rPr dirty="0"/>
              <a:t> </a:t>
            </a:r>
            <a:r>
              <a:rPr dirty="0" err="1"/>
              <a:t>남아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주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7458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Although you wash yourself with soda and use an abundance of </a:t>
            </a:r>
            <a:r>
              <a:rPr dirty="0" smtClean="0"/>
              <a:t>soap,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 </a:t>
            </a:r>
            <a:r>
              <a:rPr dirty="0"/>
              <a:t>stain of your guilt is still before me," declares the Sovereign LORD.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61247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/>
              <a:t>‘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더럽혀지지</a:t>
            </a:r>
            <a:r>
              <a:rPr dirty="0"/>
              <a:t> </a:t>
            </a:r>
            <a:r>
              <a:rPr dirty="0" err="1"/>
              <a:t>않았다</a:t>
            </a:r>
            <a:r>
              <a:rPr dirty="0"/>
              <a:t>. 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바알을</a:t>
            </a:r>
            <a:r>
              <a:rPr dirty="0"/>
              <a:t> </a:t>
            </a:r>
            <a:r>
              <a:rPr dirty="0" err="1"/>
              <a:t>추종하지</a:t>
            </a:r>
            <a:r>
              <a:rPr dirty="0"/>
              <a:t> </a:t>
            </a:r>
            <a:r>
              <a:rPr dirty="0" err="1"/>
              <a:t>않았다’라고</a:t>
            </a:r>
            <a:r>
              <a:rPr dirty="0"/>
              <a:t>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어떻게</a:t>
            </a:r>
            <a:r>
              <a:rPr dirty="0"/>
              <a:t> </a:t>
            </a:r>
            <a:r>
              <a:rPr dirty="0" err="1"/>
              <a:t>말할</a:t>
            </a:r>
            <a:r>
              <a:rPr dirty="0"/>
              <a:t> 수 </a:t>
            </a:r>
            <a:r>
              <a:rPr dirty="0" err="1"/>
              <a:t>있느냐</a:t>
            </a:r>
            <a:r>
              <a:rPr dirty="0" smtClean="0"/>
              <a:t>?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골짜기에서의</a:t>
            </a:r>
            <a:r>
              <a:rPr dirty="0" smtClean="0"/>
              <a:t> </a:t>
            </a:r>
            <a:r>
              <a:rPr dirty="0"/>
              <a:t>네 </a:t>
            </a:r>
            <a:r>
              <a:rPr dirty="0" err="1"/>
              <a:t>행위를</a:t>
            </a:r>
            <a:r>
              <a:rPr dirty="0"/>
              <a:t> </a:t>
            </a:r>
            <a:r>
              <a:rPr dirty="0" err="1"/>
              <a:t>보아라</a:t>
            </a:r>
            <a:r>
              <a:rPr dirty="0"/>
              <a:t>.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무엇을</a:t>
            </a:r>
            <a:r>
              <a:rPr dirty="0"/>
              <a:t> </a:t>
            </a:r>
            <a:r>
              <a:rPr dirty="0" err="1"/>
              <a:t>했는지</a:t>
            </a:r>
            <a:r>
              <a:rPr dirty="0"/>
              <a:t> </a:t>
            </a:r>
            <a:r>
              <a:rPr dirty="0" err="1"/>
              <a:t>생각해</a:t>
            </a:r>
            <a:r>
              <a:rPr dirty="0"/>
              <a:t> </a:t>
            </a:r>
            <a:r>
              <a:rPr dirty="0" err="1"/>
              <a:t>보아라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너는</a:t>
            </a:r>
            <a:r>
              <a:rPr dirty="0" smtClean="0"/>
              <a:t> </a:t>
            </a:r>
            <a:r>
              <a:rPr dirty="0" err="1"/>
              <a:t>이리저리</a:t>
            </a:r>
            <a:r>
              <a:rPr dirty="0"/>
              <a:t> </a:t>
            </a:r>
            <a:r>
              <a:rPr dirty="0" err="1"/>
              <a:t>날뛰는</a:t>
            </a:r>
            <a:r>
              <a:rPr dirty="0"/>
              <a:t> 발 </a:t>
            </a:r>
            <a:r>
              <a:rPr dirty="0" err="1"/>
              <a:t>빠른</a:t>
            </a:r>
            <a:r>
              <a:rPr dirty="0"/>
              <a:t> </a:t>
            </a:r>
            <a:r>
              <a:rPr dirty="0" err="1"/>
              <a:t>어린</a:t>
            </a:r>
            <a:r>
              <a:rPr dirty="0"/>
              <a:t> </a:t>
            </a:r>
            <a:r>
              <a:rPr dirty="0" err="1"/>
              <a:t>낙타</a:t>
            </a:r>
            <a:r>
              <a:rPr dirty="0"/>
              <a:t> </a:t>
            </a:r>
            <a:r>
              <a:rPr dirty="0" err="1"/>
              <a:t>같고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3375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"How can you say, `I am not defiled; I have not run after the </a:t>
            </a:r>
            <a:r>
              <a:rPr dirty="0" err="1"/>
              <a:t>Baals</a:t>
            </a:r>
            <a:r>
              <a:rPr dirty="0" smtClean="0"/>
              <a:t>'?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See </a:t>
            </a:r>
            <a:r>
              <a:rPr dirty="0"/>
              <a:t>how you behaved in the valley; consider what you have </a:t>
            </a:r>
            <a:r>
              <a:rPr dirty="0" smtClean="0"/>
              <a:t>done.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You </a:t>
            </a:r>
            <a:r>
              <a:rPr dirty="0"/>
              <a:t>are a swift she-camel running here and there,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29508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 err="1"/>
              <a:t>광야에</a:t>
            </a:r>
            <a:r>
              <a:rPr dirty="0"/>
              <a:t> </a:t>
            </a:r>
            <a:r>
              <a:rPr dirty="0" err="1"/>
              <a:t>익숙한</a:t>
            </a:r>
            <a:r>
              <a:rPr dirty="0"/>
              <a:t> </a:t>
            </a:r>
            <a:r>
              <a:rPr dirty="0" err="1"/>
              <a:t>야생</a:t>
            </a:r>
            <a:r>
              <a:rPr dirty="0"/>
              <a:t> </a:t>
            </a:r>
            <a:r>
              <a:rPr dirty="0" err="1"/>
              <a:t>나귀가</a:t>
            </a:r>
            <a:r>
              <a:rPr dirty="0"/>
              <a:t> </a:t>
            </a:r>
            <a:r>
              <a:rPr dirty="0" err="1"/>
              <a:t>짝짓기</a:t>
            </a:r>
            <a:r>
              <a:rPr dirty="0"/>
              <a:t> </a:t>
            </a:r>
            <a:r>
              <a:rPr dirty="0" err="1"/>
              <a:t>욕구로</a:t>
            </a:r>
            <a:r>
              <a:rPr dirty="0"/>
              <a:t> </a:t>
            </a:r>
            <a:r>
              <a:rPr dirty="0" err="1"/>
              <a:t>숨을</a:t>
            </a:r>
            <a:r>
              <a:rPr dirty="0"/>
              <a:t> </a:t>
            </a:r>
            <a:r>
              <a:rPr dirty="0" err="1"/>
              <a:t>헐떡거리는</a:t>
            </a:r>
            <a:r>
              <a:rPr dirty="0"/>
              <a:t> 것 </a:t>
            </a:r>
            <a:r>
              <a:rPr dirty="0" err="1"/>
              <a:t>같다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누가</a:t>
            </a:r>
            <a:r>
              <a:rPr dirty="0" smtClean="0"/>
              <a:t> </a:t>
            </a:r>
            <a:r>
              <a:rPr dirty="0" err="1"/>
              <a:t>그것의</a:t>
            </a:r>
            <a:r>
              <a:rPr dirty="0"/>
              <a:t> </a:t>
            </a:r>
            <a:r>
              <a:rPr dirty="0" err="1"/>
              <a:t>욕구를</a:t>
            </a:r>
            <a:r>
              <a:rPr dirty="0"/>
              <a:t> </a:t>
            </a:r>
            <a:r>
              <a:rPr dirty="0" err="1"/>
              <a:t>억제할</a:t>
            </a:r>
            <a:r>
              <a:rPr dirty="0"/>
              <a:t> 수 </a:t>
            </a:r>
            <a:r>
              <a:rPr dirty="0" err="1"/>
              <a:t>있느냐</a:t>
            </a:r>
            <a:r>
              <a:rPr dirty="0"/>
              <a:t>? </a:t>
            </a:r>
            <a:r>
              <a:rPr dirty="0" err="1"/>
              <a:t>그것을</a:t>
            </a:r>
            <a:r>
              <a:rPr dirty="0"/>
              <a:t> </a:t>
            </a:r>
            <a:r>
              <a:rPr dirty="0" err="1"/>
              <a:t>찾는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아무도</a:t>
            </a:r>
            <a:r>
              <a:rPr dirty="0"/>
              <a:t> </a:t>
            </a:r>
            <a:r>
              <a:rPr dirty="0" err="1"/>
              <a:t>수고할</a:t>
            </a:r>
            <a:r>
              <a:rPr dirty="0"/>
              <a:t> </a:t>
            </a:r>
            <a:r>
              <a:rPr dirty="0" err="1"/>
              <a:t>필요가</a:t>
            </a:r>
            <a:r>
              <a:rPr dirty="0"/>
              <a:t> </a:t>
            </a:r>
            <a:r>
              <a:rPr dirty="0" err="1"/>
              <a:t>없다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그것의</a:t>
            </a:r>
            <a:r>
              <a:rPr dirty="0" smtClean="0"/>
              <a:t> </a:t>
            </a:r>
            <a:r>
              <a:rPr dirty="0" err="1"/>
              <a:t>짝짓는</a:t>
            </a:r>
            <a:r>
              <a:rPr dirty="0"/>
              <a:t> </a:t>
            </a:r>
            <a:r>
              <a:rPr dirty="0" err="1"/>
              <a:t>달에</a:t>
            </a:r>
            <a:r>
              <a:rPr dirty="0"/>
              <a:t> </a:t>
            </a:r>
            <a:r>
              <a:rPr dirty="0" err="1"/>
              <a:t>그것을</a:t>
            </a:r>
            <a:r>
              <a:rPr dirty="0"/>
              <a:t> </a:t>
            </a:r>
            <a:r>
              <a:rPr dirty="0" err="1"/>
              <a:t>발견할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4709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wild donkey accustomed to the desert, sniffing the wind in her </a:t>
            </a:r>
            <a:r>
              <a:rPr dirty="0" smtClean="0"/>
              <a:t>craving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-- </a:t>
            </a:r>
            <a:r>
              <a:rPr dirty="0"/>
              <a:t>in her heat who can restrain </a:t>
            </a:r>
            <a:r>
              <a:rPr dirty="0" smtClean="0"/>
              <a:t>her?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Any </a:t>
            </a:r>
            <a:r>
              <a:rPr dirty="0"/>
              <a:t>males that pursue her need not tire </a:t>
            </a:r>
            <a:r>
              <a:rPr dirty="0" smtClean="0"/>
              <a:t>themselves;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at </a:t>
            </a:r>
            <a:r>
              <a:rPr dirty="0"/>
              <a:t>mating time they will find her.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4630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 err="1"/>
              <a:t>너는</a:t>
            </a:r>
            <a:r>
              <a:rPr dirty="0"/>
              <a:t> 네 </a:t>
            </a:r>
            <a:r>
              <a:rPr dirty="0" err="1"/>
              <a:t>발이</a:t>
            </a:r>
            <a:r>
              <a:rPr dirty="0"/>
              <a:t> </a:t>
            </a:r>
            <a:r>
              <a:rPr dirty="0" err="1"/>
              <a:t>맨발이</a:t>
            </a:r>
            <a:r>
              <a:rPr dirty="0"/>
              <a:t> </a:t>
            </a:r>
            <a:r>
              <a:rPr dirty="0" err="1"/>
              <a:t>되지</a:t>
            </a:r>
            <a:r>
              <a:rPr dirty="0"/>
              <a:t> </a:t>
            </a:r>
            <a:r>
              <a:rPr dirty="0" err="1"/>
              <a:t>않게</a:t>
            </a:r>
            <a:r>
              <a:rPr dirty="0"/>
              <a:t> </a:t>
            </a:r>
            <a:r>
              <a:rPr dirty="0" err="1"/>
              <a:t>하고</a:t>
            </a:r>
            <a:r>
              <a:rPr dirty="0"/>
              <a:t> 네 </a:t>
            </a:r>
            <a:r>
              <a:rPr dirty="0" err="1"/>
              <a:t>목이</a:t>
            </a:r>
            <a:r>
              <a:rPr dirty="0"/>
              <a:t> </a:t>
            </a:r>
            <a:r>
              <a:rPr dirty="0" err="1"/>
              <a:t>마르지</a:t>
            </a:r>
            <a:r>
              <a:rPr dirty="0"/>
              <a:t> </a:t>
            </a:r>
            <a:r>
              <a:rPr dirty="0" err="1"/>
              <a:t>않게</a:t>
            </a:r>
            <a:r>
              <a:rPr dirty="0"/>
              <a:t> </a:t>
            </a:r>
            <a:r>
              <a:rPr dirty="0" err="1"/>
              <a:t>하여라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그러나</a:t>
            </a:r>
            <a:r>
              <a:rPr dirty="0" smtClean="0"/>
              <a:t> </a:t>
            </a: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말했다</a:t>
            </a:r>
            <a:r>
              <a:rPr dirty="0"/>
              <a:t>. ‘</a:t>
            </a:r>
            <a:r>
              <a:rPr dirty="0" err="1"/>
              <a:t>아무</a:t>
            </a:r>
            <a:r>
              <a:rPr dirty="0"/>
              <a:t> </a:t>
            </a:r>
            <a:r>
              <a:rPr dirty="0" err="1"/>
              <a:t>소용이</a:t>
            </a:r>
            <a:r>
              <a:rPr dirty="0"/>
              <a:t> </a:t>
            </a:r>
            <a:r>
              <a:rPr dirty="0" err="1"/>
              <a:t>없다</a:t>
            </a:r>
            <a:r>
              <a:rPr dirty="0"/>
              <a:t>!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이방</a:t>
            </a:r>
            <a:r>
              <a:rPr dirty="0"/>
              <a:t> </a:t>
            </a:r>
            <a:r>
              <a:rPr dirty="0" err="1"/>
              <a:t>신들을</a:t>
            </a:r>
            <a:r>
              <a:rPr dirty="0"/>
              <a:t> </a:t>
            </a:r>
            <a:r>
              <a:rPr dirty="0" err="1" smtClean="0"/>
              <a:t>사랑하니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그들을</a:t>
            </a:r>
            <a:r>
              <a:rPr dirty="0" smtClean="0"/>
              <a:t> </a:t>
            </a:r>
            <a:r>
              <a:rPr dirty="0" err="1"/>
              <a:t>따라가겠다</a:t>
            </a:r>
            <a:r>
              <a:rPr dirty="0"/>
              <a:t>.’”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5411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 not run until your feet are bare and your throat is </a:t>
            </a:r>
            <a:r>
              <a:rPr dirty="0" smtClean="0"/>
              <a:t>dry.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But </a:t>
            </a:r>
            <a:r>
              <a:rPr dirty="0"/>
              <a:t>you said, `It's no use! I love foreign gods, and I must go after them.'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48556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26</a:t>
            </a:r>
            <a:br>
              <a:rPr dirty="0"/>
            </a:br>
            <a:r>
              <a:rPr dirty="0"/>
              <a:t>“</a:t>
            </a:r>
            <a:r>
              <a:rPr dirty="0" err="1"/>
              <a:t>도둑이</a:t>
            </a:r>
            <a:r>
              <a:rPr dirty="0"/>
              <a:t> </a:t>
            </a:r>
            <a:r>
              <a:rPr dirty="0" err="1"/>
              <a:t>잡히면</a:t>
            </a:r>
            <a:r>
              <a:rPr dirty="0"/>
              <a:t> </a:t>
            </a:r>
            <a:r>
              <a:rPr dirty="0" err="1"/>
              <a:t>수치를</a:t>
            </a:r>
            <a:r>
              <a:rPr dirty="0"/>
              <a:t> </a:t>
            </a:r>
            <a:r>
              <a:rPr dirty="0" err="1"/>
              <a:t>당하듯</a:t>
            </a:r>
            <a:r>
              <a:rPr dirty="0"/>
              <a:t> </a:t>
            </a:r>
            <a:r>
              <a:rPr dirty="0" err="1"/>
              <a:t>이스라엘의</a:t>
            </a:r>
            <a:r>
              <a:rPr dirty="0"/>
              <a:t> 집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곧 </a:t>
            </a:r>
            <a:r>
              <a:rPr dirty="0" err="1"/>
              <a:t>그들과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왕들과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관료들과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제사장들과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 smtClean="0"/>
              <a:t>예언자들이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그렇게</a:t>
            </a:r>
            <a:r>
              <a:rPr dirty="0" smtClean="0"/>
              <a:t> </a:t>
            </a:r>
            <a:r>
              <a:rPr dirty="0" err="1"/>
              <a:t>수치를</a:t>
            </a:r>
            <a:r>
              <a:rPr dirty="0"/>
              <a:t> </a:t>
            </a:r>
            <a:r>
              <a:rPr dirty="0" err="1"/>
              <a:t>당했다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1936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"As a thief is disgraced when he is caught, so the house of Israel is </a:t>
            </a:r>
            <a:r>
              <a:rPr dirty="0" smtClean="0"/>
              <a:t>disgraced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-- </a:t>
            </a:r>
            <a:r>
              <a:rPr dirty="0"/>
              <a:t>they, their kings and their officials, their priests and their prophets.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912235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27</a:t>
            </a:r>
            <a:br>
              <a:rPr dirty="0"/>
            </a:b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나무에게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 ‘</a:t>
            </a:r>
            <a:r>
              <a:rPr dirty="0" err="1"/>
              <a:t>당신이</a:t>
            </a:r>
            <a:r>
              <a:rPr dirty="0"/>
              <a:t> 내 </a:t>
            </a:r>
            <a:r>
              <a:rPr dirty="0" err="1"/>
              <a:t>아버지다</a:t>
            </a:r>
            <a:r>
              <a:rPr dirty="0"/>
              <a:t>.’ </a:t>
            </a: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돌에게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‘</a:t>
            </a:r>
            <a:r>
              <a:rPr dirty="0" err="1"/>
              <a:t>당신이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낳았다</a:t>
            </a:r>
            <a:r>
              <a:rPr dirty="0"/>
              <a:t>.’ </a:t>
            </a:r>
            <a:r>
              <a:rPr dirty="0" err="1"/>
              <a:t>이는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내게서</a:t>
            </a:r>
            <a:r>
              <a:rPr dirty="0"/>
              <a:t> </a:t>
            </a:r>
            <a:r>
              <a:rPr dirty="0" err="1"/>
              <a:t>등을</a:t>
            </a:r>
            <a:r>
              <a:rPr dirty="0"/>
              <a:t> </a:t>
            </a:r>
            <a:r>
              <a:rPr dirty="0" err="1" smtClean="0"/>
              <a:t>돌리고</a:t>
            </a:r>
            <a:r>
              <a:rPr lang="en-US" dirty="0" smtClean="0"/>
              <a:t> </a:t>
            </a:r>
            <a:r>
              <a:rPr dirty="0" err="1" smtClean="0"/>
              <a:t>얼굴을</a:t>
            </a:r>
            <a:r>
              <a:rPr dirty="0" smtClean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향하지</a:t>
            </a:r>
            <a:r>
              <a:rPr dirty="0"/>
              <a:t> </a:t>
            </a:r>
            <a:r>
              <a:rPr dirty="0" err="1"/>
              <a:t>않았기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그러나</a:t>
            </a:r>
            <a:r>
              <a:rPr dirty="0" smtClean="0"/>
              <a:t> </a:t>
            </a:r>
            <a:r>
              <a:rPr dirty="0" err="1"/>
              <a:t>고난의</a:t>
            </a:r>
            <a:r>
              <a:rPr dirty="0"/>
              <a:t> </a:t>
            </a:r>
            <a:r>
              <a:rPr dirty="0" err="1"/>
              <a:t>때에</a:t>
            </a:r>
            <a:r>
              <a:rPr dirty="0"/>
              <a:t>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‘</a:t>
            </a:r>
            <a:r>
              <a:rPr dirty="0" err="1"/>
              <a:t>일어나</a:t>
            </a:r>
            <a:r>
              <a:rPr dirty="0"/>
              <a:t> </a:t>
            </a:r>
            <a:r>
              <a:rPr dirty="0" err="1"/>
              <a:t>우리를</a:t>
            </a:r>
            <a:r>
              <a:rPr dirty="0"/>
              <a:t> </a:t>
            </a:r>
            <a:r>
              <a:rPr dirty="0" err="1"/>
              <a:t>구원하소서</a:t>
            </a:r>
            <a:r>
              <a:rPr dirty="0"/>
              <a:t>!’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6896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say to wood, `You are my father,' and to stone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`</a:t>
            </a:r>
            <a:r>
              <a:rPr dirty="0"/>
              <a:t>You gave me birth.' They have turned their backs to me and not their </a:t>
            </a:r>
            <a:r>
              <a:rPr dirty="0" smtClean="0"/>
              <a:t>faces;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yet </a:t>
            </a:r>
            <a:r>
              <a:rPr dirty="0"/>
              <a:t>when they are in trouble, they say, `Come and save us!'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5728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28</a:t>
            </a:r>
            <a:br>
              <a:rPr dirty="0"/>
            </a:br>
            <a:r>
              <a:rPr dirty="0"/>
              <a:t>네 </a:t>
            </a:r>
            <a:r>
              <a:rPr dirty="0" err="1"/>
              <a:t>스스로가</a:t>
            </a:r>
            <a:r>
              <a:rPr dirty="0"/>
              <a:t> </a:t>
            </a:r>
            <a:r>
              <a:rPr dirty="0" err="1"/>
              <a:t>만든</a:t>
            </a:r>
            <a:r>
              <a:rPr dirty="0"/>
              <a:t> 네 </a:t>
            </a:r>
            <a:r>
              <a:rPr dirty="0" err="1"/>
              <a:t>신들은</a:t>
            </a:r>
            <a:r>
              <a:rPr dirty="0"/>
              <a:t> </a:t>
            </a:r>
            <a:r>
              <a:rPr dirty="0" err="1"/>
              <a:t>어디</a:t>
            </a:r>
            <a:r>
              <a:rPr dirty="0"/>
              <a:t> </a:t>
            </a:r>
            <a:r>
              <a:rPr dirty="0" err="1"/>
              <a:t>있느냐</a:t>
            </a:r>
            <a:r>
              <a:rPr dirty="0" smtClean="0"/>
              <a:t>?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네 </a:t>
            </a:r>
            <a:r>
              <a:rPr dirty="0" err="1"/>
              <a:t>고난의</a:t>
            </a:r>
            <a:r>
              <a:rPr dirty="0"/>
              <a:t> </a:t>
            </a:r>
            <a:r>
              <a:rPr dirty="0" err="1"/>
              <a:t>때에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구해</a:t>
            </a:r>
            <a:r>
              <a:rPr dirty="0"/>
              <a:t> 줄 수 </a:t>
            </a:r>
            <a:r>
              <a:rPr dirty="0" err="1"/>
              <a:t>있다면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일어나게</a:t>
            </a:r>
            <a:r>
              <a:rPr dirty="0"/>
              <a:t> </a:t>
            </a:r>
            <a:r>
              <a:rPr dirty="0" err="1"/>
              <a:t>하라</a:t>
            </a:r>
            <a:r>
              <a:rPr dirty="0" smtClean="0"/>
              <a:t>!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오 </a:t>
            </a:r>
            <a:r>
              <a:rPr dirty="0" err="1"/>
              <a:t>유다여</a:t>
            </a:r>
            <a:r>
              <a:rPr dirty="0"/>
              <a:t>, 네 </a:t>
            </a:r>
            <a:r>
              <a:rPr dirty="0" err="1"/>
              <a:t>성읍들의</a:t>
            </a:r>
            <a:r>
              <a:rPr dirty="0"/>
              <a:t> </a:t>
            </a:r>
            <a:r>
              <a:rPr dirty="0" err="1"/>
              <a:t>수만큼</a:t>
            </a:r>
            <a:r>
              <a:rPr dirty="0"/>
              <a:t> 네 </a:t>
            </a:r>
            <a:r>
              <a:rPr dirty="0" err="1"/>
              <a:t>신들이</a:t>
            </a:r>
            <a:r>
              <a:rPr dirty="0"/>
              <a:t> </a:t>
            </a:r>
            <a:r>
              <a:rPr dirty="0" err="1"/>
              <a:t>있구나</a:t>
            </a:r>
            <a:r>
              <a:rPr dirty="0"/>
              <a:t>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8798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Where then are the gods you made for </a:t>
            </a:r>
            <a:r>
              <a:rPr dirty="0" smtClean="0"/>
              <a:t>yourselves?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Let </a:t>
            </a:r>
            <a:r>
              <a:rPr dirty="0"/>
              <a:t>them come if they can save you when you are in </a:t>
            </a:r>
            <a:r>
              <a:rPr dirty="0" smtClean="0"/>
              <a:t>trouble!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For </a:t>
            </a:r>
            <a:r>
              <a:rPr dirty="0"/>
              <a:t>you have as many gods as you have towns, O Judah.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1386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29</a:t>
            </a:r>
            <a:br>
              <a:rPr dirty="0"/>
            </a:br>
            <a:r>
              <a:rPr dirty="0" err="1"/>
              <a:t>너희가</a:t>
            </a:r>
            <a:r>
              <a:rPr dirty="0"/>
              <a:t> 왜 </a:t>
            </a:r>
            <a:r>
              <a:rPr dirty="0" err="1"/>
              <a:t>나와</a:t>
            </a:r>
            <a:r>
              <a:rPr dirty="0"/>
              <a:t> </a:t>
            </a:r>
            <a:r>
              <a:rPr dirty="0" err="1"/>
              <a:t>다투느냐</a:t>
            </a:r>
            <a:r>
              <a:rPr dirty="0"/>
              <a:t>?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모두가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죄를</a:t>
            </a:r>
            <a:r>
              <a:rPr dirty="0"/>
              <a:t> </a:t>
            </a:r>
            <a:r>
              <a:rPr dirty="0" err="1"/>
              <a:t>짓지</a:t>
            </a:r>
            <a:r>
              <a:rPr dirty="0"/>
              <a:t> </a:t>
            </a:r>
            <a:r>
              <a:rPr dirty="0" err="1"/>
              <a:t>않았느냐</a:t>
            </a:r>
            <a:r>
              <a:rPr dirty="0" smtClean="0"/>
              <a:t>?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여호와의</a:t>
            </a:r>
            <a:r>
              <a:rPr dirty="0" smtClean="0"/>
              <a:t> </a:t>
            </a:r>
            <a:r>
              <a:rPr dirty="0" err="1"/>
              <a:t>말이다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4133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"Why do you bring charges against me? You have all rebelled against me</a:t>
            </a:r>
            <a:r>
              <a:rPr dirty="0" smtClean="0"/>
              <a:t>,"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declares </a:t>
            </a:r>
            <a:r>
              <a:rPr dirty="0"/>
              <a:t>the LORD.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6864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이스라엘은</a:t>
            </a:r>
            <a:r>
              <a:rPr dirty="0"/>
              <a:t> </a:t>
            </a:r>
            <a:r>
              <a:rPr dirty="0" err="1"/>
              <a:t>여호와에게</a:t>
            </a:r>
            <a:r>
              <a:rPr dirty="0"/>
              <a:t> </a:t>
            </a:r>
            <a:r>
              <a:rPr dirty="0" err="1"/>
              <a:t>거룩함이요</a:t>
            </a:r>
            <a:r>
              <a:rPr dirty="0"/>
              <a:t>,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수확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첫 </a:t>
            </a:r>
            <a:r>
              <a:rPr dirty="0" err="1"/>
              <a:t>열매였다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그것을</a:t>
            </a:r>
            <a:r>
              <a:rPr dirty="0" smtClean="0"/>
              <a:t> </a:t>
            </a:r>
            <a:r>
              <a:rPr dirty="0" err="1"/>
              <a:t>삼킨</a:t>
            </a:r>
            <a:r>
              <a:rPr dirty="0"/>
              <a:t> </a:t>
            </a:r>
            <a:r>
              <a:rPr dirty="0" err="1"/>
              <a:t>사람들</a:t>
            </a:r>
            <a:r>
              <a:rPr dirty="0"/>
              <a:t> </a:t>
            </a:r>
            <a:r>
              <a:rPr dirty="0" err="1"/>
              <a:t>모두가</a:t>
            </a:r>
            <a:r>
              <a:rPr dirty="0"/>
              <a:t> </a:t>
            </a:r>
            <a:r>
              <a:rPr dirty="0" err="1"/>
              <a:t>죄를</a:t>
            </a:r>
            <a:r>
              <a:rPr dirty="0"/>
              <a:t> </a:t>
            </a:r>
            <a:r>
              <a:rPr dirty="0" err="1"/>
              <a:t>지었으니</a:t>
            </a:r>
            <a:r>
              <a:rPr dirty="0"/>
              <a:t> </a:t>
            </a:r>
            <a:r>
              <a:rPr dirty="0" err="1"/>
              <a:t>그들</a:t>
            </a:r>
            <a:r>
              <a:rPr dirty="0"/>
              <a:t>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재앙이</a:t>
            </a:r>
            <a:r>
              <a:rPr dirty="0"/>
              <a:t> </a:t>
            </a:r>
            <a:r>
              <a:rPr dirty="0" err="1"/>
              <a:t>임할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 smtClean="0"/>
              <a:t>.’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여호와의</a:t>
            </a:r>
            <a:r>
              <a:rPr dirty="0" smtClean="0"/>
              <a:t> </a:t>
            </a:r>
            <a:r>
              <a:rPr dirty="0" err="1"/>
              <a:t>말이다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4374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Israel was holy to the LORD, the </a:t>
            </a:r>
            <a:r>
              <a:rPr dirty="0" err="1"/>
              <a:t>firstfruits</a:t>
            </a:r>
            <a:r>
              <a:rPr dirty="0"/>
              <a:t> of his </a:t>
            </a:r>
            <a:r>
              <a:rPr dirty="0" smtClean="0"/>
              <a:t>harvest;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all </a:t>
            </a:r>
            <a:r>
              <a:rPr dirty="0"/>
              <a:t>who devoured her were held guilty, and disaster overtook them</a:t>
            </a:r>
            <a:r>
              <a:rPr dirty="0" smtClean="0"/>
              <a:t>,'"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declares </a:t>
            </a:r>
            <a:r>
              <a:rPr dirty="0"/>
              <a:t>the LORD.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4224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30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헛되이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자녀를</a:t>
            </a:r>
            <a:r>
              <a:rPr dirty="0"/>
              <a:t> </a:t>
            </a:r>
            <a:r>
              <a:rPr dirty="0" err="1"/>
              <a:t>처벌했다</a:t>
            </a:r>
            <a:r>
              <a:rPr dirty="0"/>
              <a:t>.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훈계를</a:t>
            </a:r>
            <a:r>
              <a:rPr dirty="0"/>
              <a:t> </a:t>
            </a:r>
            <a:r>
              <a:rPr dirty="0" err="1"/>
              <a:t>받아들이지</a:t>
            </a:r>
            <a:r>
              <a:rPr dirty="0"/>
              <a:t> </a:t>
            </a:r>
            <a:r>
              <a:rPr dirty="0" err="1"/>
              <a:t>않았다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너희의</a:t>
            </a:r>
            <a:r>
              <a:rPr dirty="0" smtClean="0"/>
              <a:t> </a:t>
            </a:r>
            <a:r>
              <a:rPr dirty="0" err="1"/>
              <a:t>칼이</a:t>
            </a:r>
            <a:r>
              <a:rPr dirty="0"/>
              <a:t> </a:t>
            </a:r>
            <a:r>
              <a:rPr dirty="0" err="1"/>
              <a:t>성난</a:t>
            </a:r>
            <a:r>
              <a:rPr dirty="0"/>
              <a:t> </a:t>
            </a:r>
            <a:r>
              <a:rPr dirty="0" err="1"/>
              <a:t>사자같이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예언자들을</a:t>
            </a:r>
            <a:r>
              <a:rPr dirty="0"/>
              <a:t> </a:t>
            </a:r>
            <a:r>
              <a:rPr dirty="0" err="1"/>
              <a:t>삼켰다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8887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"In vain I punished your people; they did not respond to </a:t>
            </a:r>
            <a:r>
              <a:rPr dirty="0" smtClean="0"/>
              <a:t>correction.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Your </a:t>
            </a:r>
            <a:r>
              <a:rPr dirty="0"/>
              <a:t>sword has devoured your prophets like a ravening lion.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99023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31</a:t>
            </a:r>
            <a:br>
              <a:rPr dirty="0"/>
            </a:br>
            <a:r>
              <a:rPr dirty="0" err="1"/>
              <a:t>너희</a:t>
            </a:r>
            <a:r>
              <a:rPr dirty="0"/>
              <a:t> 이 </a:t>
            </a:r>
            <a:r>
              <a:rPr dirty="0" err="1"/>
              <a:t>세대여</a:t>
            </a:r>
            <a:r>
              <a:rPr dirty="0"/>
              <a:t>,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말에</a:t>
            </a:r>
            <a:r>
              <a:rPr dirty="0"/>
              <a:t> 귀 </a:t>
            </a:r>
            <a:r>
              <a:rPr dirty="0" err="1"/>
              <a:t>기울이라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내가</a:t>
            </a:r>
            <a:r>
              <a:rPr dirty="0" smtClean="0"/>
              <a:t> </a:t>
            </a:r>
            <a:r>
              <a:rPr dirty="0" err="1"/>
              <a:t>이스라엘에게</a:t>
            </a:r>
            <a:r>
              <a:rPr dirty="0"/>
              <a:t> </a:t>
            </a:r>
            <a:r>
              <a:rPr dirty="0" err="1"/>
              <a:t>광야가</a:t>
            </a:r>
            <a:r>
              <a:rPr dirty="0"/>
              <a:t> </a:t>
            </a:r>
            <a:r>
              <a:rPr dirty="0" err="1"/>
              <a:t>됐느냐</a:t>
            </a:r>
            <a:r>
              <a:rPr dirty="0"/>
              <a:t>, </a:t>
            </a:r>
            <a:r>
              <a:rPr dirty="0" err="1"/>
              <a:t>아니면</a:t>
            </a:r>
            <a:r>
              <a:rPr dirty="0"/>
              <a:t> </a:t>
            </a:r>
            <a:r>
              <a:rPr dirty="0" err="1"/>
              <a:t>깊은</a:t>
            </a:r>
            <a:r>
              <a:rPr dirty="0"/>
              <a:t> </a:t>
            </a:r>
            <a:r>
              <a:rPr dirty="0" err="1"/>
              <a:t>어둠의</a:t>
            </a:r>
            <a:r>
              <a:rPr dirty="0"/>
              <a:t> </a:t>
            </a:r>
            <a:r>
              <a:rPr dirty="0" err="1"/>
              <a:t>땅이</a:t>
            </a:r>
            <a:r>
              <a:rPr dirty="0"/>
              <a:t> </a:t>
            </a:r>
            <a:r>
              <a:rPr dirty="0" err="1"/>
              <a:t>됐느냐</a:t>
            </a:r>
            <a:r>
              <a:rPr dirty="0" smtClean="0"/>
              <a:t>?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‘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자유로우니</a:t>
            </a:r>
            <a:r>
              <a:rPr dirty="0"/>
              <a:t> 더 </a:t>
            </a:r>
            <a:r>
              <a:rPr dirty="0" err="1"/>
              <a:t>이상</a:t>
            </a:r>
            <a:r>
              <a:rPr dirty="0"/>
              <a:t> </a:t>
            </a:r>
            <a:r>
              <a:rPr dirty="0" err="1"/>
              <a:t>주께로</a:t>
            </a:r>
            <a:r>
              <a:rPr dirty="0"/>
              <a:t> </a:t>
            </a:r>
            <a:r>
              <a:rPr dirty="0" err="1"/>
              <a:t>가지</a:t>
            </a:r>
            <a:r>
              <a:rPr dirty="0"/>
              <a:t> </a:t>
            </a:r>
            <a:r>
              <a:rPr dirty="0" err="1"/>
              <a:t>않겠다’라고</a:t>
            </a:r>
            <a:r>
              <a:rPr dirty="0"/>
              <a:t> 왜 내 </a:t>
            </a:r>
            <a:r>
              <a:rPr dirty="0" err="1"/>
              <a:t>백성이</a:t>
            </a:r>
            <a:r>
              <a:rPr dirty="0"/>
              <a:t> </a:t>
            </a:r>
            <a:r>
              <a:rPr dirty="0" err="1"/>
              <a:t>말하느냐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8854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"You of this generation, consider the word of the LORD</a:t>
            </a:r>
            <a:r>
              <a:rPr dirty="0" smtClean="0"/>
              <a:t>: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Have I been a desert to Israel or a land of great </a:t>
            </a:r>
            <a:r>
              <a:rPr dirty="0" smtClean="0"/>
              <a:t>darkness?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Why </a:t>
            </a:r>
            <a:r>
              <a:rPr dirty="0"/>
              <a:t>do my people say, `We are free to roam; we will come to you no more'?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12969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32</a:t>
            </a:r>
            <a:br>
              <a:rPr dirty="0"/>
            </a:br>
            <a:r>
              <a:rPr dirty="0" err="1"/>
              <a:t>처녀가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장식품을</a:t>
            </a:r>
            <a:r>
              <a:rPr dirty="0"/>
              <a:t> </a:t>
            </a:r>
            <a:r>
              <a:rPr dirty="0" err="1"/>
              <a:t>잊을</a:t>
            </a:r>
            <a:r>
              <a:rPr dirty="0"/>
              <a:t> 수 </a:t>
            </a:r>
            <a:r>
              <a:rPr dirty="0" err="1"/>
              <a:t>있느냐</a:t>
            </a:r>
            <a:r>
              <a:rPr dirty="0"/>
              <a:t>? </a:t>
            </a:r>
            <a:r>
              <a:rPr dirty="0" err="1"/>
              <a:t>신부가</a:t>
            </a:r>
            <a:r>
              <a:rPr dirty="0"/>
              <a:t> </a:t>
            </a:r>
            <a:r>
              <a:rPr dirty="0" err="1"/>
              <a:t>그녀의</a:t>
            </a:r>
            <a:r>
              <a:rPr dirty="0"/>
              <a:t> </a:t>
            </a:r>
            <a:r>
              <a:rPr dirty="0" err="1"/>
              <a:t>예복을</a:t>
            </a:r>
            <a:r>
              <a:rPr dirty="0"/>
              <a:t> </a:t>
            </a:r>
            <a:r>
              <a:rPr dirty="0" err="1"/>
              <a:t>잊을</a:t>
            </a:r>
            <a:r>
              <a:rPr dirty="0"/>
              <a:t> 수 </a:t>
            </a:r>
            <a:r>
              <a:rPr dirty="0" err="1"/>
              <a:t>있느냐</a:t>
            </a:r>
            <a:r>
              <a:rPr dirty="0" smtClean="0"/>
              <a:t>?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그러나</a:t>
            </a:r>
            <a:r>
              <a:rPr dirty="0" smtClean="0"/>
              <a:t> </a:t>
            </a:r>
            <a:r>
              <a:rPr dirty="0"/>
              <a:t>내 </a:t>
            </a:r>
            <a:r>
              <a:rPr dirty="0" err="1"/>
              <a:t>백성들은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잊어버렸으며</a:t>
            </a:r>
            <a:r>
              <a:rPr dirty="0"/>
              <a:t> 그 </a:t>
            </a:r>
            <a:r>
              <a:rPr dirty="0" err="1"/>
              <a:t>날들을</a:t>
            </a:r>
            <a:r>
              <a:rPr dirty="0"/>
              <a:t> 셀 수 </a:t>
            </a:r>
            <a:r>
              <a:rPr dirty="0" err="1"/>
              <a:t>없다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3856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Does a maiden forget her jewelry, a bride her wedding </a:t>
            </a:r>
            <a:r>
              <a:rPr dirty="0" smtClean="0"/>
              <a:t>ornaments?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Yet </a:t>
            </a:r>
            <a:r>
              <a:rPr dirty="0"/>
              <a:t>my people have forgotten me, days without number.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23146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33</a:t>
            </a:r>
            <a:br>
              <a:rPr dirty="0"/>
            </a:br>
            <a:r>
              <a:rPr dirty="0" err="1"/>
              <a:t>사랑을</a:t>
            </a:r>
            <a:r>
              <a:rPr dirty="0"/>
              <a:t> </a:t>
            </a:r>
            <a:r>
              <a:rPr dirty="0" err="1"/>
              <a:t>찾는</a:t>
            </a:r>
            <a:r>
              <a:rPr dirty="0"/>
              <a:t> 네 </a:t>
            </a:r>
            <a:r>
              <a:rPr dirty="0" err="1"/>
              <a:t>행위가</a:t>
            </a:r>
            <a:r>
              <a:rPr dirty="0"/>
              <a:t> </a:t>
            </a:r>
            <a:r>
              <a:rPr dirty="0" err="1"/>
              <a:t>얼마나</a:t>
            </a:r>
            <a:r>
              <a:rPr dirty="0"/>
              <a:t> </a:t>
            </a:r>
            <a:r>
              <a:rPr dirty="0" err="1"/>
              <a:t>익숙한지</a:t>
            </a:r>
            <a:r>
              <a:rPr dirty="0" smtClean="0"/>
              <a:t>!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너는</a:t>
            </a:r>
            <a:r>
              <a:rPr dirty="0" smtClean="0"/>
              <a:t> </a:t>
            </a:r>
            <a:r>
              <a:rPr dirty="0"/>
              <a:t>네 </a:t>
            </a:r>
            <a:r>
              <a:rPr dirty="0" err="1"/>
              <a:t>행위를</a:t>
            </a:r>
            <a:r>
              <a:rPr dirty="0"/>
              <a:t> </a:t>
            </a:r>
            <a:r>
              <a:rPr dirty="0" err="1"/>
              <a:t>악한</a:t>
            </a:r>
            <a:r>
              <a:rPr dirty="0"/>
              <a:t> </a:t>
            </a:r>
            <a:r>
              <a:rPr dirty="0" err="1"/>
              <a:t>여자들에게까지도</a:t>
            </a:r>
            <a:r>
              <a:rPr dirty="0"/>
              <a:t> </a:t>
            </a:r>
            <a:r>
              <a:rPr dirty="0" err="1"/>
              <a:t>가르칠</a:t>
            </a:r>
            <a:r>
              <a:rPr dirty="0"/>
              <a:t> 수 </a:t>
            </a:r>
            <a:r>
              <a:rPr dirty="0" err="1"/>
              <a:t>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61458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How skilled you are at pursuing </a:t>
            </a:r>
            <a:r>
              <a:rPr dirty="0" smtClean="0"/>
              <a:t>love!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Even </a:t>
            </a:r>
            <a:r>
              <a:rPr dirty="0"/>
              <a:t>the worst of women can learn from your ways.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37655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34</a:t>
            </a:r>
            <a:br>
              <a:rPr dirty="0"/>
            </a:br>
            <a:r>
              <a:rPr dirty="0"/>
              <a:t>또 네 </a:t>
            </a:r>
            <a:r>
              <a:rPr dirty="0" err="1"/>
              <a:t>옷자락에서는</a:t>
            </a:r>
            <a:r>
              <a:rPr dirty="0"/>
              <a:t> 죄 </a:t>
            </a:r>
            <a:r>
              <a:rPr dirty="0" err="1"/>
              <a:t>없는</a:t>
            </a:r>
            <a:r>
              <a:rPr dirty="0"/>
              <a:t> </a:t>
            </a:r>
            <a:r>
              <a:rPr dirty="0" err="1"/>
              <a:t>가난한</a:t>
            </a:r>
            <a:r>
              <a:rPr dirty="0"/>
              <a:t> </a:t>
            </a:r>
            <a:r>
              <a:rPr dirty="0" err="1"/>
              <a:t>사람들의</a:t>
            </a:r>
            <a:r>
              <a:rPr dirty="0"/>
              <a:t> </a:t>
            </a:r>
            <a:r>
              <a:rPr dirty="0" err="1"/>
              <a:t>피가</a:t>
            </a:r>
            <a:r>
              <a:rPr dirty="0"/>
              <a:t> </a:t>
            </a:r>
            <a:r>
              <a:rPr dirty="0" err="1"/>
              <a:t>발견됐다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그들이</a:t>
            </a:r>
            <a:r>
              <a:rPr dirty="0" smtClean="0"/>
              <a:t> </a:t>
            </a:r>
            <a:r>
              <a:rPr dirty="0" err="1"/>
              <a:t>강도짓하다가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만난</a:t>
            </a:r>
            <a:r>
              <a:rPr dirty="0"/>
              <a:t> </a:t>
            </a:r>
            <a:r>
              <a:rPr dirty="0" err="1"/>
              <a:t>것도</a:t>
            </a:r>
            <a:r>
              <a:rPr dirty="0"/>
              <a:t> </a:t>
            </a:r>
            <a:r>
              <a:rPr dirty="0" err="1"/>
              <a:t>아닌데</a:t>
            </a:r>
            <a:r>
              <a:rPr dirty="0"/>
              <a:t> </a:t>
            </a:r>
            <a:r>
              <a:rPr dirty="0" err="1"/>
              <a:t>말이다</a:t>
            </a:r>
            <a:r>
              <a:rPr dirty="0"/>
              <a:t>. 이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일들에도</a:t>
            </a:r>
            <a:r>
              <a:rPr dirty="0"/>
              <a:t> </a:t>
            </a:r>
            <a:r>
              <a:rPr dirty="0" err="1"/>
              <a:t>불구하고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9725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 your clothes men find the lifeblood of the innocent </a:t>
            </a:r>
            <a:r>
              <a:rPr dirty="0" smtClean="0"/>
              <a:t>poor,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though </a:t>
            </a:r>
            <a:r>
              <a:rPr dirty="0"/>
              <a:t>you did not catch them breaking in. Yet in spite of all this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91489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35</a:t>
            </a:r>
            <a:br>
              <a:rPr dirty="0"/>
            </a:br>
            <a:r>
              <a:rPr dirty="0" err="1"/>
              <a:t>너는</a:t>
            </a:r>
            <a:r>
              <a:rPr dirty="0"/>
              <a:t> ‘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죄가</a:t>
            </a:r>
            <a:r>
              <a:rPr dirty="0"/>
              <a:t> </a:t>
            </a:r>
            <a:r>
              <a:rPr dirty="0" err="1"/>
              <a:t>없으니</a:t>
            </a:r>
            <a:r>
              <a:rPr dirty="0"/>
              <a:t> </a:t>
            </a:r>
            <a:r>
              <a:rPr dirty="0" err="1"/>
              <a:t>분명히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진노가</a:t>
            </a:r>
            <a:r>
              <a:rPr dirty="0"/>
              <a:t> </a:t>
            </a:r>
            <a:r>
              <a:rPr dirty="0" err="1"/>
              <a:t>내게서</a:t>
            </a:r>
            <a:r>
              <a:rPr dirty="0"/>
              <a:t> </a:t>
            </a:r>
            <a:r>
              <a:rPr dirty="0" err="1"/>
              <a:t>떠날</a:t>
            </a:r>
            <a:r>
              <a:rPr dirty="0"/>
              <a:t> </a:t>
            </a:r>
            <a:r>
              <a:rPr dirty="0" err="1"/>
              <a:t>것이다’라고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보아라</a:t>
            </a:r>
            <a:r>
              <a:rPr dirty="0"/>
              <a:t>. </a:t>
            </a:r>
            <a:r>
              <a:rPr dirty="0" err="1"/>
              <a:t>네가</a:t>
            </a:r>
            <a:r>
              <a:rPr dirty="0"/>
              <a:t> ‘</a:t>
            </a:r>
            <a:r>
              <a:rPr dirty="0" err="1"/>
              <a:t>죄를</a:t>
            </a:r>
            <a:r>
              <a:rPr dirty="0"/>
              <a:t> </a:t>
            </a:r>
            <a:r>
              <a:rPr dirty="0" err="1"/>
              <a:t>짓지</a:t>
            </a:r>
            <a:r>
              <a:rPr dirty="0"/>
              <a:t> </a:t>
            </a:r>
            <a:r>
              <a:rPr dirty="0" err="1"/>
              <a:t>않았다’라고</a:t>
            </a:r>
            <a:r>
              <a:rPr dirty="0"/>
              <a:t> </a:t>
            </a:r>
            <a:r>
              <a:rPr dirty="0" err="1"/>
              <a:t>하니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심판할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6039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say, `I am innocent; he is not angry with me</a:t>
            </a:r>
            <a:r>
              <a:rPr dirty="0" smtClean="0"/>
              <a:t>.'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But </a:t>
            </a:r>
            <a:r>
              <a:rPr dirty="0"/>
              <a:t>I will pass judgment on you because you say, `I have not sinned.'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95364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36</a:t>
            </a:r>
            <a:br>
              <a:rPr dirty="0"/>
            </a:br>
            <a:r>
              <a:rPr dirty="0"/>
              <a:t>왜 </a:t>
            </a:r>
            <a:r>
              <a:rPr dirty="0" err="1"/>
              <a:t>네가</a:t>
            </a:r>
            <a:r>
              <a:rPr dirty="0"/>
              <a:t> 네 </a:t>
            </a:r>
            <a:r>
              <a:rPr dirty="0" err="1"/>
              <a:t>길을</a:t>
            </a:r>
            <a:r>
              <a:rPr dirty="0"/>
              <a:t> </a:t>
            </a:r>
            <a:r>
              <a:rPr dirty="0" err="1"/>
              <a:t>바꾸며</a:t>
            </a:r>
            <a:r>
              <a:rPr dirty="0"/>
              <a:t> </a:t>
            </a:r>
            <a:r>
              <a:rPr dirty="0" err="1"/>
              <a:t>이리저리</a:t>
            </a:r>
            <a:r>
              <a:rPr dirty="0"/>
              <a:t> </a:t>
            </a:r>
            <a:r>
              <a:rPr dirty="0" err="1"/>
              <a:t>돌아다니느냐</a:t>
            </a:r>
            <a:r>
              <a:rPr dirty="0" smtClean="0"/>
              <a:t>?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네가</a:t>
            </a:r>
            <a:r>
              <a:rPr dirty="0" smtClean="0"/>
              <a:t> </a:t>
            </a:r>
            <a:r>
              <a:rPr dirty="0" err="1"/>
              <a:t>앗시리아로</a:t>
            </a:r>
            <a:r>
              <a:rPr dirty="0"/>
              <a:t> </a:t>
            </a:r>
            <a:r>
              <a:rPr dirty="0" err="1"/>
              <a:t>인해</a:t>
            </a:r>
            <a:r>
              <a:rPr dirty="0"/>
              <a:t> </a:t>
            </a:r>
            <a:r>
              <a:rPr dirty="0" err="1"/>
              <a:t>수치를</a:t>
            </a:r>
            <a:r>
              <a:rPr dirty="0"/>
              <a:t> </a:t>
            </a:r>
            <a:r>
              <a:rPr dirty="0" err="1"/>
              <a:t>당했던</a:t>
            </a:r>
            <a:r>
              <a:rPr dirty="0"/>
              <a:t> </a:t>
            </a:r>
            <a:r>
              <a:rPr dirty="0" err="1"/>
              <a:t>것처럼</a:t>
            </a:r>
            <a:r>
              <a:rPr dirty="0"/>
              <a:t> </a:t>
            </a:r>
            <a:r>
              <a:rPr dirty="0" err="1"/>
              <a:t>이집트로</a:t>
            </a:r>
            <a:r>
              <a:rPr dirty="0"/>
              <a:t> </a:t>
            </a:r>
            <a:r>
              <a:rPr dirty="0" err="1"/>
              <a:t>인해서도</a:t>
            </a:r>
            <a:r>
              <a:rPr dirty="0"/>
              <a:t> </a:t>
            </a:r>
            <a:r>
              <a:rPr dirty="0" err="1"/>
              <a:t>수치를</a:t>
            </a:r>
            <a:r>
              <a:rPr dirty="0"/>
              <a:t> </a:t>
            </a:r>
            <a:r>
              <a:rPr dirty="0" err="1"/>
              <a:t>당할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3523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Why do you go about so much, changing your </a:t>
            </a:r>
            <a:r>
              <a:rPr dirty="0" smtClean="0"/>
              <a:t>ways?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You </a:t>
            </a:r>
            <a:r>
              <a:rPr dirty="0"/>
              <a:t>will be disappointed by Egypt as you were by Assyria.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02948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37</a:t>
            </a:r>
            <a:br>
              <a:rPr dirty="0"/>
            </a:br>
            <a:r>
              <a:rPr dirty="0" err="1"/>
              <a:t>거기서도</a:t>
            </a:r>
            <a:r>
              <a:rPr dirty="0"/>
              <a:t> </a:t>
            </a:r>
            <a:r>
              <a:rPr dirty="0" err="1"/>
              <a:t>네가</a:t>
            </a:r>
            <a:r>
              <a:rPr dirty="0"/>
              <a:t> 두 </a:t>
            </a:r>
            <a:r>
              <a:rPr dirty="0" err="1"/>
              <a:t>손으로</a:t>
            </a:r>
            <a:r>
              <a:rPr dirty="0"/>
              <a:t> 네 </a:t>
            </a:r>
            <a:r>
              <a:rPr dirty="0" err="1"/>
              <a:t>머리를</a:t>
            </a:r>
            <a:r>
              <a:rPr dirty="0"/>
              <a:t> </a:t>
            </a:r>
            <a:r>
              <a:rPr dirty="0" err="1"/>
              <a:t>싸고</a:t>
            </a:r>
            <a:r>
              <a:rPr dirty="0"/>
              <a:t> </a:t>
            </a:r>
            <a:r>
              <a:rPr dirty="0" err="1"/>
              <a:t>떠날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이는</a:t>
            </a:r>
            <a:r>
              <a:rPr dirty="0" smtClean="0"/>
              <a:t>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신뢰하던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여호와가</a:t>
            </a:r>
            <a:r>
              <a:rPr dirty="0"/>
              <a:t> </a:t>
            </a:r>
            <a:r>
              <a:rPr dirty="0" err="1" smtClean="0"/>
              <a:t>거부해서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네가</a:t>
            </a:r>
            <a:r>
              <a:rPr dirty="0" smtClean="0"/>
              <a:t> </a:t>
            </a:r>
            <a:r>
              <a:rPr dirty="0" err="1"/>
              <a:t>그들로</a:t>
            </a:r>
            <a:r>
              <a:rPr dirty="0"/>
              <a:t> </a:t>
            </a:r>
            <a:r>
              <a:rPr dirty="0" err="1"/>
              <a:t>인해</a:t>
            </a:r>
            <a:r>
              <a:rPr dirty="0"/>
              <a:t> </a:t>
            </a:r>
            <a:r>
              <a:rPr dirty="0" err="1"/>
              <a:t>번성하지</a:t>
            </a:r>
            <a:r>
              <a:rPr dirty="0"/>
              <a:t> </a:t>
            </a:r>
            <a:r>
              <a:rPr dirty="0" err="1"/>
              <a:t>못할</a:t>
            </a:r>
            <a:r>
              <a:rPr dirty="0"/>
              <a:t> </a:t>
            </a:r>
            <a:r>
              <a:rPr dirty="0" err="1"/>
              <a:t>것이기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2441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will also leave that place with your hands on your </a:t>
            </a:r>
            <a:r>
              <a:rPr dirty="0" smtClean="0"/>
              <a:t>head,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for </a:t>
            </a:r>
            <a:r>
              <a:rPr dirty="0"/>
              <a:t>the LORD has rejected those you trust; you will not be helped by them.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70861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야곱의</a:t>
            </a:r>
            <a:r>
              <a:rPr dirty="0"/>
              <a:t> </a:t>
            </a:r>
            <a:r>
              <a:rPr dirty="0" err="1"/>
              <a:t>집아</a:t>
            </a:r>
            <a:r>
              <a:rPr dirty="0"/>
              <a:t>,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집의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족속들아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여호와의</a:t>
            </a:r>
            <a:r>
              <a:rPr dirty="0" smtClean="0"/>
              <a:t> </a:t>
            </a:r>
            <a:r>
              <a:rPr dirty="0" err="1"/>
              <a:t>말씀을</a:t>
            </a:r>
            <a:r>
              <a:rPr dirty="0"/>
              <a:t> </a:t>
            </a:r>
            <a:r>
              <a:rPr dirty="0" err="1"/>
              <a:t>들으라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80346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Hear the word of the LORD, O house of </a:t>
            </a:r>
            <a:r>
              <a:rPr dirty="0" smtClean="0"/>
              <a:t>Jacob,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all </a:t>
            </a:r>
            <a:r>
              <a:rPr dirty="0"/>
              <a:t>you clans of the house of Israel.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5899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말씀하셨다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조상들이</a:t>
            </a:r>
            <a:r>
              <a:rPr dirty="0"/>
              <a:t> </a:t>
            </a:r>
            <a:r>
              <a:rPr dirty="0" err="1"/>
              <a:t>내게서</a:t>
            </a:r>
            <a:r>
              <a:rPr dirty="0"/>
              <a:t> </a:t>
            </a:r>
            <a:r>
              <a:rPr dirty="0" err="1"/>
              <a:t>무슨</a:t>
            </a:r>
            <a:r>
              <a:rPr dirty="0"/>
              <a:t> </a:t>
            </a:r>
            <a:r>
              <a:rPr dirty="0" err="1"/>
              <a:t>불의함을</a:t>
            </a:r>
            <a:r>
              <a:rPr dirty="0"/>
              <a:t> </a:t>
            </a:r>
            <a:r>
              <a:rPr dirty="0" err="1" smtClean="0"/>
              <a:t>찾아냈기에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그들이</a:t>
            </a:r>
            <a:r>
              <a:rPr dirty="0" smtClean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떠나</a:t>
            </a:r>
            <a:r>
              <a:rPr dirty="0"/>
              <a:t> </a:t>
            </a:r>
            <a:r>
              <a:rPr dirty="0" err="1"/>
              <a:t>헛된</a:t>
            </a:r>
            <a:r>
              <a:rPr dirty="0"/>
              <a:t> </a:t>
            </a:r>
            <a:r>
              <a:rPr dirty="0" err="1"/>
              <a:t>우상을</a:t>
            </a:r>
            <a:r>
              <a:rPr dirty="0"/>
              <a:t> </a:t>
            </a:r>
            <a:r>
              <a:rPr dirty="0" err="1"/>
              <a:t>따르고</a:t>
            </a:r>
            <a:r>
              <a:rPr dirty="0"/>
              <a:t> </a:t>
            </a:r>
            <a:r>
              <a:rPr dirty="0" err="1"/>
              <a:t>우상처럼</a:t>
            </a:r>
            <a:r>
              <a:rPr dirty="0"/>
              <a:t> </a:t>
            </a:r>
            <a:r>
              <a:rPr dirty="0" err="1"/>
              <a:t>헛되게</a:t>
            </a:r>
            <a:r>
              <a:rPr dirty="0"/>
              <a:t> </a:t>
            </a:r>
            <a:r>
              <a:rPr dirty="0" err="1"/>
              <a:t>됐느냐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2413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is what the LORD says: "What fault did your fathers find in </a:t>
            </a:r>
            <a:r>
              <a:rPr dirty="0" smtClean="0"/>
              <a:t>me,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that </a:t>
            </a:r>
            <a:r>
              <a:rPr dirty="0"/>
              <a:t>they strayed so far from </a:t>
            </a:r>
            <a:r>
              <a:rPr dirty="0" smtClean="0"/>
              <a:t>me?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They </a:t>
            </a:r>
            <a:r>
              <a:rPr dirty="0"/>
              <a:t>followed worthless idols and became worthless themselves.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97768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/>
              <a:t>‘</a:t>
            </a:r>
            <a:r>
              <a:rPr dirty="0" err="1"/>
              <a:t>우리를</a:t>
            </a:r>
            <a:r>
              <a:rPr dirty="0"/>
              <a:t> </a:t>
            </a:r>
            <a:r>
              <a:rPr dirty="0" err="1"/>
              <a:t>이집트</a:t>
            </a:r>
            <a:r>
              <a:rPr dirty="0"/>
              <a:t> </a:t>
            </a:r>
            <a:r>
              <a:rPr dirty="0" err="1"/>
              <a:t>땅에서</a:t>
            </a:r>
            <a:r>
              <a:rPr dirty="0"/>
              <a:t> </a:t>
            </a:r>
            <a:r>
              <a:rPr dirty="0" err="1"/>
              <a:t>이끌어</a:t>
            </a:r>
            <a:r>
              <a:rPr dirty="0"/>
              <a:t> </a:t>
            </a:r>
            <a:r>
              <a:rPr dirty="0" err="1"/>
              <a:t>내어</a:t>
            </a:r>
            <a:r>
              <a:rPr dirty="0"/>
              <a:t> </a:t>
            </a:r>
            <a:r>
              <a:rPr dirty="0" err="1"/>
              <a:t>광야로</a:t>
            </a:r>
            <a:r>
              <a:rPr dirty="0"/>
              <a:t>, </a:t>
            </a:r>
            <a:r>
              <a:rPr dirty="0" err="1"/>
              <a:t>사막과</a:t>
            </a:r>
            <a:r>
              <a:rPr dirty="0"/>
              <a:t> </a:t>
            </a:r>
            <a:r>
              <a:rPr dirty="0" err="1"/>
              <a:t>협곡의</a:t>
            </a:r>
            <a:r>
              <a:rPr dirty="0"/>
              <a:t> </a:t>
            </a:r>
            <a:r>
              <a:rPr dirty="0" err="1"/>
              <a:t>땅으로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가뭄과</a:t>
            </a:r>
            <a:r>
              <a:rPr dirty="0" smtClean="0"/>
              <a:t> </a:t>
            </a:r>
            <a:r>
              <a:rPr dirty="0" err="1"/>
              <a:t>죽음의</a:t>
            </a:r>
            <a:r>
              <a:rPr dirty="0"/>
              <a:t> </a:t>
            </a:r>
            <a:r>
              <a:rPr dirty="0" err="1"/>
              <a:t>어둠이</a:t>
            </a:r>
            <a:r>
              <a:rPr dirty="0"/>
              <a:t> </a:t>
            </a:r>
            <a:r>
              <a:rPr dirty="0" err="1"/>
              <a:t>드리운</a:t>
            </a:r>
            <a:r>
              <a:rPr dirty="0"/>
              <a:t> </a:t>
            </a:r>
            <a:r>
              <a:rPr dirty="0" err="1"/>
              <a:t>땅으로</a:t>
            </a:r>
            <a:r>
              <a:rPr dirty="0"/>
              <a:t>, </a:t>
            </a:r>
            <a:r>
              <a:rPr dirty="0" err="1"/>
              <a:t>아무도</a:t>
            </a:r>
            <a:r>
              <a:rPr dirty="0"/>
              <a:t> </a:t>
            </a:r>
            <a:r>
              <a:rPr dirty="0" err="1"/>
              <a:t>다니지</a:t>
            </a:r>
            <a:r>
              <a:rPr dirty="0"/>
              <a:t> </a:t>
            </a:r>
            <a:r>
              <a:rPr dirty="0" err="1" smtClean="0"/>
              <a:t>않고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아무도</a:t>
            </a:r>
            <a:r>
              <a:rPr dirty="0" smtClean="0"/>
              <a:t> </a:t>
            </a:r>
            <a:r>
              <a:rPr dirty="0" err="1"/>
              <a:t>살지</a:t>
            </a:r>
            <a:r>
              <a:rPr dirty="0"/>
              <a:t> </a:t>
            </a:r>
            <a:r>
              <a:rPr dirty="0" err="1"/>
              <a:t>않는</a:t>
            </a:r>
            <a:r>
              <a:rPr dirty="0"/>
              <a:t> </a:t>
            </a:r>
            <a:r>
              <a:rPr dirty="0" err="1"/>
              <a:t>땅으로</a:t>
            </a:r>
            <a:r>
              <a:rPr dirty="0"/>
              <a:t> </a:t>
            </a:r>
            <a:r>
              <a:rPr dirty="0" err="1"/>
              <a:t>인도하신</a:t>
            </a:r>
            <a:r>
              <a:rPr dirty="0"/>
              <a:t> </a:t>
            </a:r>
            <a:r>
              <a:rPr dirty="0" err="1"/>
              <a:t>여호와가</a:t>
            </a:r>
            <a:r>
              <a:rPr dirty="0"/>
              <a:t> </a:t>
            </a:r>
            <a:r>
              <a:rPr dirty="0" err="1"/>
              <a:t>어디</a:t>
            </a:r>
            <a:r>
              <a:rPr dirty="0"/>
              <a:t> </a:t>
            </a:r>
            <a:r>
              <a:rPr dirty="0" err="1"/>
              <a:t>계시냐</a:t>
            </a:r>
            <a:r>
              <a:rPr dirty="0"/>
              <a:t>?’ </a:t>
            </a:r>
            <a:r>
              <a:rPr dirty="0" err="1"/>
              <a:t>하고</a:t>
            </a:r>
            <a:r>
              <a:rPr dirty="0"/>
              <a:t>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묻지</a:t>
            </a:r>
            <a:r>
              <a:rPr dirty="0"/>
              <a:t> </a:t>
            </a:r>
            <a:r>
              <a:rPr dirty="0" err="1"/>
              <a:t>않았다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9173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did not ask, `Where is the </a:t>
            </a:r>
            <a:r>
              <a:rPr dirty="0" smtClean="0"/>
              <a:t>LORD,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who </a:t>
            </a:r>
            <a:r>
              <a:rPr dirty="0"/>
              <a:t>brought us up out of Egypt and led us through the barren </a:t>
            </a:r>
            <a:r>
              <a:rPr dirty="0" smtClean="0"/>
              <a:t>wilderness,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through </a:t>
            </a:r>
            <a:r>
              <a:rPr dirty="0"/>
              <a:t>a land of deserts and rifts, a land of drought and </a:t>
            </a:r>
            <a:r>
              <a:rPr dirty="0" smtClean="0"/>
              <a:t>darkness,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 </a:t>
            </a:r>
            <a:r>
              <a:rPr dirty="0"/>
              <a:t>land where no one travels and no one lives?'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75166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너희를</a:t>
            </a:r>
            <a:r>
              <a:rPr dirty="0"/>
              <a:t> </a:t>
            </a:r>
            <a:r>
              <a:rPr dirty="0" err="1"/>
              <a:t>기름진</a:t>
            </a:r>
            <a:r>
              <a:rPr dirty="0"/>
              <a:t> </a:t>
            </a:r>
            <a:r>
              <a:rPr dirty="0" err="1"/>
              <a:t>땅으로</a:t>
            </a:r>
            <a:r>
              <a:rPr dirty="0"/>
              <a:t> </a:t>
            </a:r>
            <a:r>
              <a:rPr dirty="0" err="1"/>
              <a:t>데려가</a:t>
            </a:r>
            <a:r>
              <a:rPr dirty="0"/>
              <a:t> 그 </a:t>
            </a:r>
            <a:r>
              <a:rPr dirty="0" err="1"/>
              <a:t>열매와</a:t>
            </a:r>
            <a:r>
              <a:rPr dirty="0"/>
              <a:t> </a:t>
            </a:r>
            <a:r>
              <a:rPr dirty="0" err="1"/>
              <a:t>좋은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먹게</a:t>
            </a:r>
            <a:r>
              <a:rPr dirty="0"/>
              <a:t> </a:t>
            </a:r>
            <a:r>
              <a:rPr dirty="0" err="1"/>
              <a:t>했다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그러나</a:t>
            </a:r>
            <a:r>
              <a:rPr dirty="0" smtClean="0"/>
              <a:t> </a:t>
            </a: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와서</a:t>
            </a:r>
            <a:r>
              <a:rPr dirty="0"/>
              <a:t> 내 </a:t>
            </a:r>
            <a:r>
              <a:rPr dirty="0" err="1"/>
              <a:t>땅을</a:t>
            </a:r>
            <a:r>
              <a:rPr dirty="0"/>
              <a:t> </a:t>
            </a:r>
            <a:r>
              <a:rPr dirty="0" err="1"/>
              <a:t>더럽혔고</a:t>
            </a:r>
            <a:r>
              <a:rPr dirty="0"/>
              <a:t> 내 </a:t>
            </a:r>
            <a:r>
              <a:rPr dirty="0" err="1"/>
              <a:t>유산을</a:t>
            </a:r>
            <a:r>
              <a:rPr dirty="0"/>
              <a:t> </a:t>
            </a:r>
            <a:r>
              <a:rPr dirty="0" err="1"/>
              <a:t>혐오스러운</a:t>
            </a:r>
            <a:r>
              <a:rPr dirty="0"/>
              <a:t> </a:t>
            </a:r>
            <a:r>
              <a:rPr dirty="0" err="1"/>
              <a:t>것으로</a:t>
            </a:r>
            <a:r>
              <a:rPr dirty="0"/>
              <a:t> </a:t>
            </a:r>
            <a:r>
              <a:rPr dirty="0" err="1"/>
              <a:t>만들어</a:t>
            </a:r>
            <a:r>
              <a:rPr dirty="0"/>
              <a:t> </a:t>
            </a:r>
            <a:r>
              <a:rPr dirty="0" err="1"/>
              <a:t>버렸다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5732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brought you into a fertile land to eat its fruit and rich </a:t>
            </a:r>
            <a:r>
              <a:rPr dirty="0" smtClean="0"/>
              <a:t>produce.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But </a:t>
            </a:r>
            <a:r>
              <a:rPr dirty="0"/>
              <a:t>you came and defiled my land and made my inheritance detestable.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0145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/>
              <a:t>‘</a:t>
            </a:r>
            <a:r>
              <a:rPr dirty="0" err="1"/>
              <a:t>여호와가</a:t>
            </a:r>
            <a:r>
              <a:rPr dirty="0"/>
              <a:t> </a:t>
            </a:r>
            <a:r>
              <a:rPr dirty="0" err="1"/>
              <a:t>어디</a:t>
            </a:r>
            <a:r>
              <a:rPr dirty="0"/>
              <a:t> </a:t>
            </a:r>
            <a:r>
              <a:rPr dirty="0" err="1"/>
              <a:t>계시냐</a:t>
            </a:r>
            <a:r>
              <a:rPr dirty="0"/>
              <a:t>?’ </a:t>
            </a:r>
            <a:r>
              <a:rPr dirty="0" err="1"/>
              <a:t>하고</a:t>
            </a:r>
            <a:r>
              <a:rPr dirty="0"/>
              <a:t> </a:t>
            </a:r>
            <a:r>
              <a:rPr dirty="0" err="1"/>
              <a:t>제사장들이</a:t>
            </a:r>
            <a:r>
              <a:rPr dirty="0"/>
              <a:t> </a:t>
            </a:r>
            <a:r>
              <a:rPr dirty="0" err="1"/>
              <a:t>묻지</a:t>
            </a:r>
            <a:r>
              <a:rPr dirty="0"/>
              <a:t> </a:t>
            </a:r>
            <a:r>
              <a:rPr dirty="0" err="1" smtClean="0"/>
              <a:t>않았고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율법을</a:t>
            </a:r>
            <a:r>
              <a:rPr dirty="0" smtClean="0"/>
              <a:t> </a:t>
            </a:r>
            <a:r>
              <a:rPr dirty="0" err="1"/>
              <a:t>취급하는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알지</a:t>
            </a:r>
            <a:r>
              <a:rPr dirty="0"/>
              <a:t> </a:t>
            </a:r>
            <a:r>
              <a:rPr dirty="0" err="1"/>
              <a:t>못했고</a:t>
            </a:r>
            <a:r>
              <a:rPr dirty="0"/>
              <a:t> </a:t>
            </a:r>
            <a:r>
              <a:rPr dirty="0" err="1"/>
              <a:t>지도자들이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죄를</a:t>
            </a:r>
            <a:r>
              <a:rPr dirty="0"/>
              <a:t> </a:t>
            </a:r>
            <a:r>
              <a:rPr dirty="0" err="1"/>
              <a:t>저질렀다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예언자들은</a:t>
            </a:r>
            <a:r>
              <a:rPr dirty="0" smtClean="0"/>
              <a:t> </a:t>
            </a:r>
            <a:r>
              <a:rPr dirty="0" err="1"/>
              <a:t>바알의</a:t>
            </a:r>
            <a:r>
              <a:rPr dirty="0"/>
              <a:t> </a:t>
            </a:r>
            <a:r>
              <a:rPr dirty="0" err="1"/>
              <a:t>이름으로</a:t>
            </a:r>
            <a:r>
              <a:rPr dirty="0"/>
              <a:t> </a:t>
            </a:r>
            <a:r>
              <a:rPr dirty="0" err="1"/>
              <a:t>예언하며</a:t>
            </a:r>
            <a:r>
              <a:rPr dirty="0"/>
              <a:t> </a:t>
            </a:r>
            <a:r>
              <a:rPr dirty="0" err="1"/>
              <a:t>헛된</a:t>
            </a:r>
            <a:r>
              <a:rPr dirty="0"/>
              <a:t> </a:t>
            </a:r>
            <a:r>
              <a:rPr dirty="0" err="1"/>
              <a:t>우상들을</a:t>
            </a:r>
            <a:r>
              <a:rPr dirty="0"/>
              <a:t> </a:t>
            </a:r>
            <a:r>
              <a:rPr dirty="0" err="1"/>
              <a:t>추종했다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2696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priests did not ask, `Where is the LORD</a:t>
            </a:r>
            <a:r>
              <a:rPr dirty="0" smtClean="0"/>
              <a:t>?'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Those </a:t>
            </a:r>
            <a:r>
              <a:rPr dirty="0"/>
              <a:t>who deal with the law did not know </a:t>
            </a:r>
            <a:r>
              <a:rPr dirty="0" smtClean="0"/>
              <a:t>me;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 </a:t>
            </a:r>
            <a:r>
              <a:rPr dirty="0"/>
              <a:t>leaders rebelled against me. The prophets prophesied by </a:t>
            </a:r>
            <a:r>
              <a:rPr dirty="0" smtClean="0"/>
              <a:t>Baal,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following </a:t>
            </a:r>
            <a:r>
              <a:rPr dirty="0"/>
              <a:t>worthless idols.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2683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너희와</a:t>
            </a:r>
            <a:r>
              <a:rPr dirty="0"/>
              <a:t> </a:t>
            </a:r>
            <a:r>
              <a:rPr dirty="0" err="1"/>
              <a:t>다툴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또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자손</a:t>
            </a:r>
            <a:r>
              <a:rPr dirty="0"/>
              <a:t> </a:t>
            </a:r>
            <a:r>
              <a:rPr dirty="0" err="1"/>
              <a:t>대대로</a:t>
            </a:r>
            <a:r>
              <a:rPr dirty="0"/>
              <a:t> </a:t>
            </a:r>
            <a:r>
              <a:rPr dirty="0" err="1"/>
              <a:t>다툴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여호와의</a:t>
            </a:r>
            <a:r>
              <a:rPr dirty="0" smtClean="0"/>
              <a:t> </a:t>
            </a:r>
            <a:r>
              <a:rPr dirty="0" err="1"/>
              <a:t>말이다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6445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"Therefore I bring charges against you again," declares the LORD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And I will bring charges against your children's children.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</TotalTime>
  <Words>2245</Words>
  <Application>Microsoft Office PowerPoint</Application>
  <PresentationFormat>와이드스크린</PresentationFormat>
  <Paragraphs>218</Paragraphs>
  <Slides>37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1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Seung88</cp:lastModifiedBy>
  <cp:revision>129</cp:revision>
  <dcterms:created xsi:type="dcterms:W3CDTF">2019-02-17T10:11:46Z</dcterms:created>
  <dcterms:modified xsi:type="dcterms:W3CDTF">2022-09-06T07:45:51Z</dcterms:modified>
</cp:coreProperties>
</file>