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임멜의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바스훌은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 smtClean="0"/>
              <a:t>관리장이었는데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그는</a:t>
            </a:r>
            <a:r>
              <a:rPr dirty="0" smtClean="0"/>
              <a:t> </a:t>
            </a: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예언하는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241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priest </a:t>
            </a:r>
            <a:r>
              <a:rPr dirty="0" err="1"/>
              <a:t>Pashhur</a:t>
            </a:r>
            <a:r>
              <a:rPr dirty="0"/>
              <a:t> son of </a:t>
            </a:r>
            <a:r>
              <a:rPr dirty="0" err="1" smtClean="0"/>
              <a:t>Immer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chief officer in the temple of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heard </a:t>
            </a:r>
            <a:r>
              <a:rPr dirty="0"/>
              <a:t>Jeremiah prophesying these things,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839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수근거리는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듣습니다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사방에</a:t>
            </a:r>
            <a:r>
              <a:rPr dirty="0"/>
              <a:t> </a:t>
            </a:r>
            <a:r>
              <a:rPr dirty="0" err="1"/>
              <a:t>공포가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!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고발하라</a:t>
            </a:r>
            <a:r>
              <a:rPr dirty="0"/>
              <a:t>! </a:t>
            </a:r>
            <a:r>
              <a:rPr dirty="0" err="1"/>
              <a:t>우리도</a:t>
            </a:r>
            <a:r>
              <a:rPr dirty="0"/>
              <a:t> </a:t>
            </a:r>
            <a:r>
              <a:rPr dirty="0" err="1"/>
              <a:t>고발하도록</a:t>
            </a:r>
            <a:r>
              <a:rPr dirty="0"/>
              <a:t> </a:t>
            </a:r>
            <a:r>
              <a:rPr dirty="0" err="1"/>
              <a:t>하자</a:t>
            </a:r>
            <a:r>
              <a:rPr dirty="0" smtClean="0"/>
              <a:t>!”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친구들이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넘어지기를</a:t>
            </a:r>
            <a:r>
              <a:rPr dirty="0"/>
              <a:t> </a:t>
            </a:r>
            <a:r>
              <a:rPr dirty="0" err="1"/>
              <a:t>기다립니다</a:t>
            </a:r>
            <a:r>
              <a:rPr dirty="0"/>
              <a:t>. “</a:t>
            </a:r>
            <a:r>
              <a:rPr dirty="0" err="1"/>
              <a:t>아마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속아</a:t>
            </a:r>
            <a:r>
              <a:rPr dirty="0"/>
              <a:t> </a:t>
            </a:r>
            <a:r>
              <a:rPr dirty="0" err="1"/>
              <a:t>넘어갈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덮치고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복수하자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33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hear many whispering, "Terror on every side! Report him! Let's report him</a:t>
            </a:r>
            <a:r>
              <a:rPr dirty="0" smtClean="0"/>
              <a:t>!"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my friends are waiting for me to slip, saying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Perhaps he will be deceived; then we will prevail over </a:t>
            </a:r>
            <a:r>
              <a:rPr dirty="0" smtClean="0"/>
              <a:t>him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take our revenge on him."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힘센</a:t>
            </a:r>
            <a:r>
              <a:rPr dirty="0"/>
              <a:t> </a:t>
            </a:r>
            <a:r>
              <a:rPr dirty="0" err="1"/>
              <a:t>용사로서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함께하십니다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그러므로</a:t>
            </a:r>
            <a:r>
              <a:rPr dirty="0" smtClean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핍박하는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넘어지고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압도하지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성공하지</a:t>
            </a:r>
            <a:r>
              <a:rPr dirty="0"/>
              <a:t> </a:t>
            </a:r>
            <a:r>
              <a:rPr dirty="0" err="1"/>
              <a:t>못하기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영속하는</a:t>
            </a:r>
            <a:r>
              <a:rPr dirty="0"/>
              <a:t> </a:t>
            </a:r>
            <a:r>
              <a:rPr dirty="0" err="1"/>
              <a:t>치욕은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잊혀지지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339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is with me like a mighty </a:t>
            </a:r>
            <a:r>
              <a:rPr dirty="0" smtClean="0"/>
              <a:t>warrior;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my persecutors will stumble and not </a:t>
            </a:r>
            <a:r>
              <a:rPr dirty="0" smtClean="0"/>
              <a:t>prevail.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fail and be thoroughly </a:t>
            </a:r>
            <a:r>
              <a:rPr dirty="0" smtClean="0"/>
              <a:t>disgraced;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their </a:t>
            </a:r>
            <a:r>
              <a:rPr dirty="0"/>
              <a:t>dishonor will never be forgotten.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03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의인들을</a:t>
            </a:r>
            <a:r>
              <a:rPr dirty="0"/>
              <a:t> </a:t>
            </a:r>
            <a:r>
              <a:rPr dirty="0" err="1"/>
              <a:t>시험하시고</a:t>
            </a:r>
            <a:r>
              <a:rPr dirty="0"/>
              <a:t> </a:t>
            </a:r>
            <a:r>
              <a:rPr dirty="0" err="1"/>
              <a:t>생각과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보시는</a:t>
            </a:r>
            <a:r>
              <a:rPr dirty="0"/>
              <a:t> </a:t>
            </a:r>
            <a:r>
              <a:rPr dirty="0" err="1"/>
              <a:t>주여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주께</a:t>
            </a:r>
            <a:r>
              <a:rPr dirty="0" smtClean="0"/>
              <a:t> </a:t>
            </a:r>
            <a:r>
              <a:rPr dirty="0" err="1"/>
              <a:t>제가</a:t>
            </a:r>
            <a:r>
              <a:rPr dirty="0"/>
              <a:t> 제 </a:t>
            </a:r>
            <a:r>
              <a:rPr dirty="0" err="1"/>
              <a:t>사정을</a:t>
            </a:r>
            <a:r>
              <a:rPr dirty="0"/>
              <a:t> </a:t>
            </a:r>
            <a:r>
              <a:rPr dirty="0" err="1"/>
              <a:t>아뢰었으니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복수하시는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336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 Almighty, you who examine the righteous and probe the heart and </a:t>
            </a:r>
            <a:r>
              <a:rPr dirty="0" smtClean="0"/>
              <a:t>mind,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let </a:t>
            </a:r>
            <a:r>
              <a:rPr dirty="0"/>
              <a:t>me see your vengeance upon them, for to you I have committed my cause.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노래하라</a:t>
            </a:r>
            <a:r>
              <a:rPr dirty="0"/>
              <a:t>!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그분이</a:t>
            </a:r>
            <a:r>
              <a:rPr dirty="0" smtClean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내신다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80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Sing to the LORD! Give praise to the </a:t>
            </a:r>
            <a:r>
              <a:rPr dirty="0" smtClean="0"/>
              <a:t>LORD!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rescues the life of the needy from the hands of the wicked.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663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태어난</a:t>
            </a:r>
            <a:r>
              <a:rPr dirty="0"/>
              <a:t> </a:t>
            </a:r>
            <a:r>
              <a:rPr dirty="0" err="1"/>
              <a:t>그날이</a:t>
            </a:r>
            <a:r>
              <a:rPr dirty="0"/>
              <a:t> </a:t>
            </a:r>
            <a:r>
              <a:rPr dirty="0" err="1"/>
              <a:t>저주</a:t>
            </a:r>
            <a:r>
              <a:rPr dirty="0"/>
              <a:t> </a:t>
            </a:r>
            <a:r>
              <a:rPr dirty="0" err="1"/>
              <a:t>받을지어다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그날이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지어다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112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Cursed be the day I was </a:t>
            </a:r>
            <a:r>
              <a:rPr dirty="0" smtClean="0"/>
              <a:t>born!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May </a:t>
            </a:r>
            <a:r>
              <a:rPr dirty="0"/>
              <a:t>the day my mother bore me not be blessed!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3395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아버지에게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전해</a:t>
            </a:r>
            <a:r>
              <a:rPr dirty="0"/>
              <a:t> </a:t>
            </a:r>
            <a:r>
              <a:rPr dirty="0" err="1" smtClean="0"/>
              <a:t>주며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아이가</a:t>
            </a:r>
            <a:r>
              <a:rPr dirty="0"/>
              <a:t> </a:t>
            </a:r>
            <a:r>
              <a:rPr dirty="0" err="1"/>
              <a:t>태어났습니다</a:t>
            </a:r>
            <a:r>
              <a:rPr dirty="0"/>
              <a:t>. </a:t>
            </a:r>
            <a:r>
              <a:rPr dirty="0" err="1"/>
              <a:t>아들입니다</a:t>
            </a:r>
            <a:r>
              <a:rPr dirty="0"/>
              <a:t>!”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 smtClean="0"/>
              <a:t>말해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기쁘게</a:t>
            </a:r>
            <a:r>
              <a:rPr dirty="0"/>
              <a:t> 해 </a:t>
            </a:r>
            <a:r>
              <a:rPr dirty="0" err="1"/>
              <a:t>주던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소식을</a:t>
            </a:r>
            <a:r>
              <a:rPr dirty="0"/>
              <a:t> 내 </a:t>
            </a:r>
            <a:r>
              <a:rPr dirty="0" err="1"/>
              <a:t>아버지에게</a:t>
            </a:r>
            <a:r>
              <a:rPr dirty="0"/>
              <a:t> </a:t>
            </a:r>
            <a:r>
              <a:rPr dirty="0" err="1"/>
              <a:t>가져온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저주가</a:t>
            </a:r>
            <a:r>
              <a:rPr dirty="0"/>
              <a:t> </a:t>
            </a:r>
            <a:r>
              <a:rPr dirty="0" err="1"/>
              <a:t>있을지어다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81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Cursed be the man who brought my father the </a:t>
            </a:r>
            <a:r>
              <a:rPr dirty="0" smtClean="0"/>
              <a:t>news,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made him very glad, saying, "A child is born to you -- a son!"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198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뒤엎으시고</a:t>
            </a:r>
            <a:r>
              <a:rPr dirty="0"/>
              <a:t> </a:t>
            </a:r>
            <a:r>
              <a:rPr dirty="0" err="1"/>
              <a:t>후회하지</a:t>
            </a:r>
            <a:r>
              <a:rPr dirty="0"/>
              <a:t> </a:t>
            </a:r>
            <a:r>
              <a:rPr dirty="0" err="1"/>
              <a:t>않으신</a:t>
            </a:r>
            <a:r>
              <a:rPr dirty="0"/>
              <a:t> 그 </a:t>
            </a:r>
            <a:r>
              <a:rPr dirty="0" err="1"/>
              <a:t>성읍들처럼</a:t>
            </a:r>
            <a:r>
              <a:rPr dirty="0"/>
              <a:t> </a:t>
            </a:r>
            <a:r>
              <a:rPr dirty="0" err="1"/>
              <a:t>될지어다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그로</a:t>
            </a:r>
            <a:r>
              <a:rPr dirty="0" smtClean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아침에는</a:t>
            </a:r>
            <a:r>
              <a:rPr dirty="0"/>
              <a:t> </a:t>
            </a:r>
            <a:r>
              <a:rPr dirty="0" err="1"/>
              <a:t>부르짖는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, </a:t>
            </a:r>
            <a:r>
              <a:rPr dirty="0" err="1"/>
              <a:t>정오에는</a:t>
            </a:r>
            <a:r>
              <a:rPr dirty="0"/>
              <a:t> </a:t>
            </a:r>
            <a:r>
              <a:rPr dirty="0" err="1"/>
              <a:t>전쟁의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듣게</a:t>
            </a:r>
            <a:r>
              <a:rPr dirty="0"/>
              <a:t> </a:t>
            </a:r>
            <a:r>
              <a:rPr dirty="0" err="1"/>
              <a:t>할지어다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30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that man be like the towns the LORD overthrew without </a:t>
            </a:r>
            <a:r>
              <a:rPr dirty="0" smtClean="0"/>
              <a:t>pity.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May </a:t>
            </a:r>
            <a:r>
              <a:rPr dirty="0"/>
              <a:t>he hear wailing in the morning, a battle cry at noon.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태에서</a:t>
            </a:r>
            <a:r>
              <a:rPr dirty="0"/>
              <a:t> </a:t>
            </a:r>
            <a:r>
              <a:rPr dirty="0" err="1"/>
              <a:t>죽이지</a:t>
            </a:r>
            <a:r>
              <a:rPr dirty="0"/>
              <a:t> </a:t>
            </a:r>
            <a:r>
              <a:rPr dirty="0" err="1" smtClean="0"/>
              <a:t>않으셨으며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어머니가</a:t>
            </a:r>
            <a:r>
              <a:rPr dirty="0"/>
              <a:t> 내 </a:t>
            </a:r>
            <a:r>
              <a:rPr dirty="0" err="1"/>
              <a:t>무덤이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 smtClean="0"/>
              <a:t>않으셨으며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태가</a:t>
            </a:r>
            <a:r>
              <a:rPr dirty="0"/>
              <a:t> </a:t>
            </a:r>
            <a:r>
              <a:rPr dirty="0" err="1"/>
              <a:t>부른</a:t>
            </a:r>
            <a:r>
              <a:rPr dirty="0"/>
              <a:t> </a:t>
            </a:r>
            <a:r>
              <a:rPr dirty="0" err="1"/>
              <a:t>채로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91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did not kill me in the womb, with my mother as my </a:t>
            </a:r>
            <a:r>
              <a:rPr dirty="0" smtClean="0"/>
              <a:t>grave,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her </a:t>
            </a:r>
            <a:r>
              <a:rPr dirty="0"/>
              <a:t>womb enlarged forever.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내가 왜 태에서 나와서 고생과 슬픔을 보고 수치 속에 내 날들을 보내는가?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30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Why did I ever come out of the womb to see trouble </a:t>
            </a:r>
            <a:r>
              <a:rPr/>
              <a:t>and </a:t>
            </a:r>
            <a:r>
              <a:rPr smtClean="0"/>
              <a:t>sorrow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and </a:t>
            </a:r>
            <a:r>
              <a:t>to end my days in shame?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바스훌은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예레미야를</a:t>
            </a:r>
            <a:r>
              <a:rPr dirty="0"/>
              <a:t> </a:t>
            </a:r>
            <a:r>
              <a:rPr dirty="0" err="1" smtClean="0"/>
              <a:t>때리고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성전</a:t>
            </a:r>
            <a:r>
              <a:rPr dirty="0"/>
              <a:t> 곁 ‘</a:t>
            </a:r>
            <a:r>
              <a:rPr dirty="0" err="1"/>
              <a:t>베냐민</a:t>
            </a:r>
            <a:r>
              <a:rPr dirty="0"/>
              <a:t> 윗 </a:t>
            </a:r>
            <a:r>
              <a:rPr dirty="0" err="1"/>
              <a:t>문’에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형틀에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묶었다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73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had Jeremiah the prophet </a:t>
            </a:r>
            <a:r>
              <a:rPr dirty="0" smtClean="0"/>
              <a:t>beaten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put in the stocks at the Upper Gate of Benjamin at the LORD's temple.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다음날</a:t>
            </a:r>
            <a:r>
              <a:rPr dirty="0"/>
              <a:t> </a:t>
            </a:r>
            <a:r>
              <a:rPr dirty="0" err="1"/>
              <a:t>바스훌이</a:t>
            </a:r>
            <a:r>
              <a:rPr dirty="0"/>
              <a:t> </a:t>
            </a:r>
            <a:r>
              <a:rPr dirty="0" err="1"/>
              <a:t>예레미야를</a:t>
            </a:r>
            <a:r>
              <a:rPr dirty="0"/>
              <a:t> </a:t>
            </a:r>
            <a:r>
              <a:rPr dirty="0" err="1"/>
              <a:t>형틀에서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줄 때 </a:t>
            </a: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여호와께서</a:t>
            </a:r>
            <a:r>
              <a:rPr dirty="0"/>
              <a:t> 네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바스훌이라</a:t>
            </a:r>
            <a:r>
              <a:rPr dirty="0"/>
              <a:t> </a:t>
            </a:r>
            <a:r>
              <a:rPr dirty="0" err="1"/>
              <a:t>부르지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마골밋사빕이라고</a:t>
            </a:r>
            <a:r>
              <a:rPr dirty="0"/>
              <a:t> </a:t>
            </a:r>
            <a:r>
              <a:rPr dirty="0" err="1"/>
              <a:t>부르신다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81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next day, when </a:t>
            </a:r>
            <a:r>
              <a:rPr dirty="0" err="1"/>
              <a:t>Pashhur</a:t>
            </a:r>
            <a:r>
              <a:rPr dirty="0"/>
              <a:t> released him from the </a:t>
            </a:r>
            <a:r>
              <a:rPr dirty="0" smtClean="0"/>
              <a:t>stocks,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Jeremiah </a:t>
            </a:r>
            <a:r>
              <a:rPr dirty="0"/>
              <a:t>said to him, "The LORD's name for you is not </a:t>
            </a:r>
            <a:r>
              <a:rPr dirty="0" err="1" smtClean="0"/>
              <a:t>Pashhur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 err="1"/>
              <a:t>Magor-Missabib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59641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말씀하시기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너 </a:t>
            </a:r>
            <a:r>
              <a:rPr dirty="0" err="1"/>
              <a:t>자신과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친구들에게</a:t>
            </a:r>
            <a:r>
              <a:rPr dirty="0"/>
              <a:t> </a:t>
            </a:r>
            <a:r>
              <a:rPr dirty="0" err="1"/>
              <a:t>공포가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원수들의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쓰러지는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네 두 </a:t>
            </a:r>
            <a:r>
              <a:rPr dirty="0" err="1"/>
              <a:t>눈이</a:t>
            </a:r>
            <a:r>
              <a:rPr dirty="0"/>
              <a:t> 볼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/>
              <a:t>온 </a:t>
            </a: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사로잡아</a:t>
            </a:r>
            <a:r>
              <a:rPr dirty="0"/>
              <a:t> </a:t>
            </a:r>
            <a:r>
              <a:rPr dirty="0" err="1"/>
              <a:t>가거나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304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is what the LORD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I will make you a terror to yourself and to all your </a:t>
            </a:r>
            <a:r>
              <a:rPr dirty="0" smtClean="0"/>
              <a:t>friends;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your own eyes you will see them fall by the sword of their </a:t>
            </a:r>
            <a:r>
              <a:rPr dirty="0" smtClean="0"/>
              <a:t>enemies</a:t>
            </a:r>
            <a:r>
              <a:rPr lang="en-US" dirty="0" smtClean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hand all Judah over to the king of </a:t>
            </a:r>
            <a:r>
              <a:rPr dirty="0" smtClean="0"/>
              <a:t>Babylon,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will carry them away to Babylon or put them to the sword.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또 이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재물과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생산물과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귀중품과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보물을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원수들의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약탈물로</a:t>
            </a:r>
            <a:r>
              <a:rPr dirty="0"/>
              <a:t> </a:t>
            </a:r>
            <a:r>
              <a:rPr dirty="0" err="1"/>
              <a:t>취해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가져갈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15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hand over to their enemies all the wealth of this </a:t>
            </a:r>
            <a:r>
              <a:rPr dirty="0" smtClean="0"/>
              <a:t>city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 smtClean="0"/>
              <a:t>–-</a:t>
            </a:r>
            <a:r>
              <a:rPr dirty="0" smtClean="0"/>
              <a:t>all </a:t>
            </a:r>
            <a:r>
              <a:rPr dirty="0"/>
              <a:t>its products, all its valuables and all the treasures of the kings of </a:t>
            </a:r>
            <a:r>
              <a:rPr dirty="0" smtClean="0"/>
              <a:t>Judah.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take it away as plunder and carry it off to Babylon.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247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너 </a:t>
            </a:r>
            <a:r>
              <a:rPr dirty="0" err="1"/>
              <a:t>바스훌과</a:t>
            </a:r>
            <a:r>
              <a:rPr dirty="0"/>
              <a:t> 네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포로가</a:t>
            </a:r>
            <a:r>
              <a:rPr dirty="0"/>
              <a:t> 돼 </a:t>
            </a:r>
            <a:r>
              <a:rPr dirty="0" err="1"/>
              <a:t>바벨론으로</a:t>
            </a:r>
            <a:r>
              <a:rPr dirty="0"/>
              <a:t> 갈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거기서</a:t>
            </a:r>
            <a:r>
              <a:rPr dirty="0" smtClean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죽어</a:t>
            </a:r>
            <a:r>
              <a:rPr dirty="0"/>
              <a:t> </a:t>
            </a:r>
            <a:r>
              <a:rPr dirty="0" err="1"/>
              <a:t>묻히게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너의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예언을</a:t>
            </a:r>
            <a:r>
              <a:rPr dirty="0"/>
              <a:t> </a:t>
            </a:r>
            <a:r>
              <a:rPr dirty="0" err="1"/>
              <a:t>들었던</a:t>
            </a:r>
            <a:r>
              <a:rPr dirty="0"/>
              <a:t> 네 </a:t>
            </a:r>
            <a:r>
              <a:rPr dirty="0" err="1"/>
              <a:t>친구들</a:t>
            </a:r>
            <a:r>
              <a:rPr dirty="0"/>
              <a:t> </a:t>
            </a:r>
            <a:r>
              <a:rPr dirty="0" err="1" smtClean="0"/>
              <a:t>모두가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그곳에서</a:t>
            </a:r>
            <a:r>
              <a:rPr dirty="0" smtClean="0"/>
              <a:t> </a:t>
            </a:r>
            <a:r>
              <a:rPr dirty="0" err="1"/>
              <a:t>죽어</a:t>
            </a:r>
            <a:r>
              <a:rPr dirty="0"/>
              <a:t> </a:t>
            </a:r>
            <a:r>
              <a:rPr dirty="0" err="1"/>
              <a:t>묻히게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33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you, </a:t>
            </a:r>
            <a:r>
              <a:rPr dirty="0" err="1"/>
              <a:t>Pashhur</a:t>
            </a:r>
            <a:r>
              <a:rPr dirty="0"/>
              <a:t>, and all who live in your house will go into exile to </a:t>
            </a:r>
            <a:r>
              <a:rPr dirty="0" smtClean="0"/>
              <a:t>Babylon.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There </a:t>
            </a:r>
            <a:r>
              <a:rPr dirty="0"/>
              <a:t>you will die and be </a:t>
            </a:r>
            <a:r>
              <a:rPr dirty="0" smtClean="0"/>
              <a:t>buried,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and all your friends to whom you have prophesied lies.'"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속이셔서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속았습니다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주께서는</a:t>
            </a:r>
            <a:r>
              <a:rPr dirty="0" smtClean="0"/>
              <a:t> </a:t>
            </a:r>
            <a:r>
              <a:rPr dirty="0" err="1"/>
              <a:t>저보다</a:t>
            </a:r>
            <a:r>
              <a:rPr dirty="0"/>
              <a:t> </a:t>
            </a:r>
            <a:r>
              <a:rPr dirty="0" err="1"/>
              <a:t>강해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이기셨습니다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제가</a:t>
            </a:r>
            <a:r>
              <a:rPr dirty="0" smtClean="0"/>
              <a:t> </a:t>
            </a:r>
            <a:r>
              <a:rPr dirty="0" err="1"/>
              <a:t>온종일</a:t>
            </a:r>
            <a:r>
              <a:rPr dirty="0"/>
              <a:t> </a:t>
            </a:r>
            <a:r>
              <a:rPr dirty="0" err="1"/>
              <a:t>조롱거리가</a:t>
            </a:r>
            <a:r>
              <a:rPr dirty="0"/>
              <a:t> </a:t>
            </a:r>
            <a:r>
              <a:rPr dirty="0" err="1"/>
              <a:t>됐으니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조롱합니다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1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you deceived me, and I was </a:t>
            </a:r>
            <a:r>
              <a:rPr dirty="0" smtClean="0"/>
              <a:t>deceived;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overpowered me and prevailed. I am ridiculed all day </a:t>
            </a:r>
            <a:r>
              <a:rPr dirty="0" smtClean="0"/>
              <a:t>long;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everyone </a:t>
            </a:r>
            <a:r>
              <a:rPr dirty="0"/>
              <a:t>mocks 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때마다</a:t>
            </a:r>
            <a:r>
              <a:rPr dirty="0"/>
              <a:t> </a:t>
            </a:r>
            <a:r>
              <a:rPr dirty="0" err="1"/>
              <a:t>부르짖으며</a:t>
            </a:r>
            <a:r>
              <a:rPr dirty="0"/>
              <a:t> </a:t>
            </a:r>
            <a:r>
              <a:rPr dirty="0" err="1"/>
              <a:t>폭력과</a:t>
            </a:r>
            <a:r>
              <a:rPr dirty="0"/>
              <a:t> </a:t>
            </a:r>
            <a:r>
              <a:rPr dirty="0" err="1"/>
              <a:t>멸망을</a:t>
            </a:r>
            <a:r>
              <a:rPr dirty="0"/>
              <a:t> </a:t>
            </a:r>
            <a:r>
              <a:rPr dirty="0" err="1"/>
              <a:t>선언합니다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그리하여</a:t>
            </a:r>
            <a:r>
              <a:rPr dirty="0" smtClean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온종일</a:t>
            </a:r>
            <a:r>
              <a:rPr dirty="0"/>
              <a:t> </a:t>
            </a:r>
            <a:r>
              <a:rPr dirty="0" err="1"/>
              <a:t>모욕과</a:t>
            </a:r>
            <a:r>
              <a:rPr dirty="0"/>
              <a:t> </a:t>
            </a:r>
            <a:r>
              <a:rPr dirty="0" err="1"/>
              <a:t>비난을</a:t>
            </a:r>
            <a:r>
              <a:rPr dirty="0"/>
              <a:t> </a:t>
            </a:r>
            <a:r>
              <a:rPr dirty="0" err="1"/>
              <a:t>받습니다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60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Whenever I speak, I cry out proclaiming violence and </a:t>
            </a:r>
            <a:r>
              <a:rPr dirty="0" smtClean="0"/>
              <a:t>destruction.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the word of the LORD has brought me insult and reproach all day long.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5172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언급하지</a:t>
            </a:r>
            <a:r>
              <a:rPr dirty="0"/>
              <a:t> </a:t>
            </a:r>
            <a:r>
              <a:rPr dirty="0" err="1" smtClean="0"/>
              <a:t>않고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않겠다”라고</a:t>
            </a:r>
            <a:r>
              <a:rPr dirty="0"/>
              <a:t> </a:t>
            </a:r>
            <a:r>
              <a:rPr dirty="0" err="1" smtClean="0"/>
              <a:t>말하면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말씀이</a:t>
            </a:r>
            <a:r>
              <a:rPr dirty="0"/>
              <a:t> 제 </a:t>
            </a:r>
            <a:r>
              <a:rPr dirty="0" err="1"/>
              <a:t>마음속에서</a:t>
            </a:r>
            <a:r>
              <a:rPr dirty="0"/>
              <a:t> 불, 곧 내 </a:t>
            </a:r>
            <a:r>
              <a:rPr dirty="0" err="1"/>
              <a:t>뼛속에</a:t>
            </a:r>
            <a:r>
              <a:rPr dirty="0"/>
              <a:t> </a:t>
            </a:r>
            <a:r>
              <a:rPr dirty="0" err="1"/>
              <a:t>갇힌</a:t>
            </a:r>
            <a:r>
              <a:rPr dirty="0"/>
              <a:t> </a:t>
            </a:r>
            <a:r>
              <a:rPr dirty="0" err="1"/>
              <a:t>불같습니다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견디는</a:t>
            </a:r>
            <a:r>
              <a:rPr dirty="0"/>
              <a:t> 데 </a:t>
            </a:r>
            <a:r>
              <a:rPr dirty="0" err="1"/>
              <a:t>지쳐서</a:t>
            </a:r>
            <a:r>
              <a:rPr dirty="0"/>
              <a:t> </a:t>
            </a:r>
            <a:r>
              <a:rPr dirty="0" err="1"/>
              <a:t>참을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36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I say, "I will not mention him or speak any more in his name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word is in my heart like a fire, a fire shut up in my </a:t>
            </a:r>
            <a:r>
              <a:rPr dirty="0" smtClean="0"/>
              <a:t>bones.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weary of holding it in; indeed, I cannot.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1184</Words>
  <Application>Microsoft Office PowerPoint</Application>
  <PresentationFormat>와이드스크린</PresentationFormat>
  <Paragraphs>117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2022-09-07T02:22:29Z</dcterms:modified>
</cp:coreProperties>
</file>