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9" d="100"/>
          <a:sy n="109" d="100"/>
        </p:scale>
        <p:origin x="2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33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시드기야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말기야의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바스훌과</a:t>
            </a:r>
            <a:r>
              <a:rPr dirty="0"/>
              <a:t> </a:t>
            </a:r>
            <a:r>
              <a:rPr dirty="0" err="1"/>
              <a:t>마아세야의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제사장</a:t>
            </a:r>
            <a:r>
              <a:rPr dirty="0"/>
              <a:t> </a:t>
            </a:r>
            <a:r>
              <a:rPr dirty="0" err="1" smtClean="0"/>
              <a:t>스바냐를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예레미야에게</a:t>
            </a:r>
            <a:r>
              <a:rPr dirty="0" smtClean="0"/>
              <a:t> </a:t>
            </a:r>
            <a:r>
              <a:rPr dirty="0" err="1"/>
              <a:t>보냈을</a:t>
            </a:r>
            <a:r>
              <a:rPr dirty="0"/>
              <a:t> 때 </a:t>
            </a:r>
            <a:r>
              <a:rPr dirty="0" err="1"/>
              <a:t>여호와로부터</a:t>
            </a:r>
            <a:r>
              <a:rPr dirty="0"/>
              <a:t> </a:t>
            </a:r>
            <a:r>
              <a:rPr dirty="0" err="1"/>
              <a:t>예레미야에게</a:t>
            </a:r>
            <a:r>
              <a:rPr dirty="0"/>
              <a:t> </a:t>
            </a:r>
            <a:r>
              <a:rPr dirty="0" err="1"/>
              <a:t>임한</a:t>
            </a:r>
            <a:r>
              <a:rPr dirty="0"/>
              <a:t> </a:t>
            </a:r>
            <a:r>
              <a:rPr dirty="0" err="1"/>
              <a:t>말씀입니다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186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word came to Jeremiah from the LORD when King Zedekiah sent to </a:t>
            </a:r>
            <a:r>
              <a:rPr dirty="0" smtClean="0"/>
              <a:t>him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Pashhur</a:t>
            </a:r>
            <a:r>
              <a:rPr dirty="0" smtClean="0"/>
              <a:t> </a:t>
            </a:r>
            <a:r>
              <a:rPr dirty="0"/>
              <a:t>son of </a:t>
            </a:r>
            <a:r>
              <a:rPr dirty="0" err="1"/>
              <a:t>Malkijah</a:t>
            </a:r>
            <a:r>
              <a:rPr dirty="0"/>
              <a:t> and the priest Zephaniah son of </a:t>
            </a:r>
            <a:r>
              <a:rPr dirty="0" err="1"/>
              <a:t>Maaseiah</a:t>
            </a:r>
            <a:r>
              <a:rPr dirty="0"/>
              <a:t>. They said: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얼굴을</a:t>
            </a:r>
            <a:r>
              <a:rPr dirty="0"/>
              <a:t> 이 </a:t>
            </a:r>
            <a:r>
              <a:rPr dirty="0" err="1"/>
              <a:t>성읍으로</a:t>
            </a:r>
            <a:r>
              <a:rPr dirty="0"/>
              <a:t> </a:t>
            </a:r>
            <a:r>
              <a:rPr dirty="0" err="1"/>
              <a:t>향한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재난을</a:t>
            </a:r>
            <a:r>
              <a:rPr dirty="0"/>
              <a:t> </a:t>
            </a:r>
            <a:r>
              <a:rPr dirty="0" err="1" smtClean="0"/>
              <a:t>위해서지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좋은</a:t>
            </a:r>
            <a:r>
              <a:rPr dirty="0" smtClean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위해서가</a:t>
            </a:r>
            <a:r>
              <a:rPr dirty="0"/>
              <a:t> </a:t>
            </a:r>
            <a:r>
              <a:rPr dirty="0" err="1"/>
              <a:t>아니다</a:t>
            </a:r>
            <a:r>
              <a:rPr dirty="0"/>
              <a:t>. 이 </a:t>
            </a:r>
            <a:r>
              <a:rPr dirty="0" err="1"/>
              <a:t>성읍은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넘어갈</a:t>
            </a:r>
            <a:r>
              <a:rPr dirty="0"/>
              <a:t> </a:t>
            </a:r>
            <a:r>
              <a:rPr dirty="0" err="1" smtClean="0"/>
              <a:t>것이고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그가</a:t>
            </a:r>
            <a:r>
              <a:rPr dirty="0" smtClean="0"/>
              <a:t> </a:t>
            </a:r>
            <a:r>
              <a:rPr dirty="0"/>
              <a:t>이 </a:t>
            </a:r>
            <a:r>
              <a:rPr dirty="0" err="1"/>
              <a:t>성읍을</a:t>
            </a:r>
            <a:r>
              <a:rPr dirty="0"/>
              <a:t> </a:t>
            </a:r>
            <a:r>
              <a:rPr dirty="0" err="1"/>
              <a:t>불로</a:t>
            </a:r>
            <a:r>
              <a:rPr dirty="0"/>
              <a:t> </a:t>
            </a:r>
            <a:r>
              <a:rPr dirty="0" err="1"/>
              <a:t>태울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727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determined to do this city harm and not good, declares the </a:t>
            </a:r>
            <a:r>
              <a:rPr dirty="0" smtClean="0"/>
              <a:t>LORD.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 smtClean="0"/>
              <a:t>I</a:t>
            </a:r>
            <a:r>
              <a:rPr dirty="0" smtClean="0"/>
              <a:t>t </a:t>
            </a:r>
            <a:r>
              <a:rPr dirty="0"/>
              <a:t>will be given into the hands of the king of </a:t>
            </a:r>
            <a:r>
              <a:rPr dirty="0" smtClean="0"/>
              <a:t>Babylon,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he will destroy it with fire.'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그리고 유다 왕의 집에 말하라. ‘여호와의 말씀을 들으라.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"Moreover, say to the royal house of Judah, `Hear the word of the LORD;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2942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집아</a:t>
            </a:r>
            <a:r>
              <a:rPr dirty="0"/>
              <a:t>,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아침마다</a:t>
            </a:r>
            <a:r>
              <a:rPr dirty="0" smtClean="0"/>
              <a:t> </a:t>
            </a:r>
            <a:r>
              <a:rPr dirty="0" err="1"/>
              <a:t>정의를</a:t>
            </a:r>
            <a:r>
              <a:rPr dirty="0"/>
              <a:t> </a:t>
            </a:r>
            <a:r>
              <a:rPr dirty="0" err="1"/>
              <a:t>실행하고</a:t>
            </a:r>
            <a:r>
              <a:rPr dirty="0"/>
              <a:t> </a:t>
            </a:r>
            <a:r>
              <a:rPr dirty="0" err="1"/>
              <a:t>압제자의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강탈당한</a:t>
            </a:r>
            <a:r>
              <a:rPr dirty="0"/>
              <a:t> </a:t>
            </a:r>
            <a:r>
              <a:rPr dirty="0" err="1"/>
              <a:t>자를</a:t>
            </a:r>
            <a:r>
              <a:rPr dirty="0"/>
              <a:t> </a:t>
            </a:r>
            <a:r>
              <a:rPr dirty="0" err="1"/>
              <a:t>구하라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그렇지</a:t>
            </a:r>
            <a:r>
              <a:rPr dirty="0" smtClean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행한</a:t>
            </a:r>
            <a:r>
              <a:rPr dirty="0"/>
              <a:t> </a:t>
            </a:r>
            <a:r>
              <a:rPr dirty="0" err="1"/>
              <a:t>악으로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내 </a:t>
            </a:r>
            <a:r>
              <a:rPr dirty="0" err="1"/>
              <a:t>분노가</a:t>
            </a:r>
            <a:r>
              <a:rPr dirty="0"/>
              <a:t> </a:t>
            </a:r>
            <a:r>
              <a:rPr dirty="0" err="1"/>
              <a:t>불같이</a:t>
            </a:r>
            <a:r>
              <a:rPr dirty="0"/>
              <a:t> </a:t>
            </a:r>
            <a:r>
              <a:rPr dirty="0" err="1"/>
              <a:t>나갈</a:t>
            </a:r>
            <a:r>
              <a:rPr dirty="0"/>
              <a:t> </a:t>
            </a:r>
            <a:r>
              <a:rPr dirty="0" err="1" smtClean="0"/>
              <a:t>것이고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아무도</a:t>
            </a:r>
            <a:r>
              <a:rPr dirty="0" smtClean="0"/>
              <a:t> </a:t>
            </a:r>
            <a:r>
              <a:rPr dirty="0"/>
              <a:t>끌 수 </a:t>
            </a:r>
            <a:r>
              <a:rPr dirty="0" err="1"/>
              <a:t>없게</a:t>
            </a:r>
            <a:r>
              <a:rPr dirty="0"/>
              <a:t> 탈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4156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house of David, this is what the LORD says</a:t>
            </a:r>
            <a:r>
              <a:rPr dirty="0" smtClean="0"/>
              <a:t>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"`</a:t>
            </a:r>
            <a:r>
              <a:rPr dirty="0"/>
              <a:t>Administer justice every </a:t>
            </a:r>
            <a:r>
              <a:rPr dirty="0" smtClean="0"/>
              <a:t>morning;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rescue </a:t>
            </a:r>
            <a:r>
              <a:rPr dirty="0"/>
              <a:t>from the hand of his oppressor the one who has been </a:t>
            </a:r>
            <a:r>
              <a:rPr dirty="0" smtClean="0"/>
              <a:t>robbed,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or </a:t>
            </a:r>
            <a:r>
              <a:rPr dirty="0"/>
              <a:t>my wrath will break out and burn like fire because of the evil you have </a:t>
            </a:r>
            <a:r>
              <a:rPr dirty="0" smtClean="0"/>
              <a:t>done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-- </a:t>
            </a:r>
            <a:r>
              <a:rPr dirty="0"/>
              <a:t>burn with no one to quench it.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5807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 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골짜기와</a:t>
            </a:r>
            <a:r>
              <a:rPr dirty="0"/>
              <a:t> </a:t>
            </a:r>
            <a:r>
              <a:rPr dirty="0" err="1"/>
              <a:t>평원</a:t>
            </a:r>
            <a:r>
              <a:rPr dirty="0"/>
              <a:t> </a:t>
            </a:r>
            <a:r>
              <a:rPr dirty="0" err="1"/>
              <a:t>바위에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사람이여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우리를</a:t>
            </a:r>
            <a:r>
              <a:rPr dirty="0" smtClean="0"/>
              <a:t> </a:t>
            </a:r>
            <a:r>
              <a:rPr dirty="0" err="1"/>
              <a:t>대적해</a:t>
            </a:r>
            <a:r>
              <a:rPr dirty="0"/>
              <a:t> </a:t>
            </a:r>
            <a:r>
              <a:rPr dirty="0" err="1"/>
              <a:t>내려올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 smtClean="0"/>
              <a:t>누구며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우리의</a:t>
            </a:r>
            <a:r>
              <a:rPr dirty="0" smtClean="0"/>
              <a:t> </a:t>
            </a:r>
            <a:r>
              <a:rPr dirty="0" err="1"/>
              <a:t>거주지로</a:t>
            </a:r>
            <a:r>
              <a:rPr dirty="0"/>
              <a:t> </a:t>
            </a:r>
            <a:r>
              <a:rPr dirty="0" err="1"/>
              <a:t>들어올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 smtClean="0"/>
              <a:t>누구냐고</a:t>
            </a:r>
            <a:r>
              <a:rPr lang="en-US" dirty="0"/>
              <a:t> </a:t>
            </a:r>
            <a:r>
              <a:rPr dirty="0" err="1" smtClean="0"/>
              <a:t>말하는</a:t>
            </a:r>
            <a:r>
              <a:rPr dirty="0" smtClean="0"/>
              <a:t> 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대적하고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903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against you, </a:t>
            </a:r>
            <a:r>
              <a:rPr dirty="0" smtClean="0"/>
              <a:t>Jerusalem,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you </a:t>
            </a:r>
            <a:r>
              <a:rPr dirty="0"/>
              <a:t>who live above this valley on the rocky plateau, declares the </a:t>
            </a:r>
            <a:r>
              <a:rPr dirty="0" smtClean="0"/>
              <a:t>LORD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-- </a:t>
            </a:r>
            <a:r>
              <a:rPr dirty="0"/>
              <a:t>you who say, "Who can come against us? Who can enter our refuge?"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95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 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행위의</a:t>
            </a:r>
            <a:r>
              <a:rPr dirty="0"/>
              <a:t>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처벌할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내가</a:t>
            </a:r>
            <a:r>
              <a:rPr dirty="0" smtClean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숲에</a:t>
            </a:r>
            <a:r>
              <a:rPr dirty="0"/>
              <a:t> </a:t>
            </a:r>
            <a:r>
              <a:rPr dirty="0" err="1"/>
              <a:t>불을</a:t>
            </a:r>
            <a:r>
              <a:rPr dirty="0"/>
              <a:t> </a:t>
            </a:r>
            <a:r>
              <a:rPr dirty="0" err="1"/>
              <a:t>질러</a:t>
            </a:r>
            <a:r>
              <a:rPr dirty="0"/>
              <a:t> 그 </a:t>
            </a:r>
            <a:r>
              <a:rPr dirty="0" err="1"/>
              <a:t>불이</a:t>
            </a:r>
            <a:r>
              <a:rPr dirty="0"/>
              <a:t> 그 </a:t>
            </a:r>
            <a:r>
              <a:rPr dirty="0" err="1"/>
              <a:t>주변에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삼킬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734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will punish you as your deeds deserve, declares </a:t>
            </a:r>
            <a:r>
              <a:rPr/>
              <a:t>the </a:t>
            </a:r>
            <a:r>
              <a:rPr smtClean="0"/>
              <a:t>LORD.</a:t>
            </a:r>
            <a:endParaRPr lang="en-US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smtClean="0"/>
              <a:t>I </a:t>
            </a:r>
            <a:r>
              <a:t>will kindle a fire in your forests that will consume everything around you.'"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63812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바벨론의</a:t>
            </a:r>
            <a:r>
              <a:rPr dirty="0"/>
              <a:t> 왕 </a:t>
            </a:r>
            <a:r>
              <a:rPr dirty="0" err="1"/>
              <a:t>느부갓네살이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공격하고</a:t>
            </a:r>
            <a:r>
              <a:rPr dirty="0"/>
              <a:t> </a:t>
            </a:r>
            <a:r>
              <a:rPr dirty="0" err="1" smtClean="0"/>
              <a:t>있으니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우리를</a:t>
            </a:r>
            <a:r>
              <a:rPr dirty="0" smtClean="0"/>
              <a:t> </a:t>
            </a:r>
            <a:r>
              <a:rPr dirty="0" err="1"/>
              <a:t>대신해서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문의해</a:t>
            </a:r>
            <a:r>
              <a:rPr dirty="0"/>
              <a:t> </a:t>
            </a:r>
            <a:r>
              <a:rPr dirty="0" err="1"/>
              <a:t>보아라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혹시</a:t>
            </a:r>
            <a:r>
              <a:rPr dirty="0" smtClean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경이로운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행하시면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우리에게서</a:t>
            </a:r>
            <a:r>
              <a:rPr dirty="0"/>
              <a:t> </a:t>
            </a:r>
            <a:r>
              <a:rPr dirty="0" err="1"/>
              <a:t>물러갈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3606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"Inquire now of the LORD for </a:t>
            </a:r>
            <a:r>
              <a:rPr dirty="0" smtClean="0"/>
              <a:t>us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Nebuchadnezzar king of Babylon is attacking </a:t>
            </a:r>
            <a:r>
              <a:rPr dirty="0" smtClean="0"/>
              <a:t>us.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Perhaps </a:t>
            </a:r>
            <a:r>
              <a:rPr dirty="0"/>
              <a:t>the LORD will perform wonders for us as in times </a:t>
            </a:r>
            <a:r>
              <a:rPr dirty="0" smtClean="0"/>
              <a:t>past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so </a:t>
            </a:r>
            <a:r>
              <a:rPr dirty="0"/>
              <a:t>that he will withdraw from us."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425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예레미야가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 smtClean="0"/>
              <a:t>말했습니다</a:t>
            </a:r>
            <a:r>
              <a:rPr lang="en-US" dirty="0" smtClean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“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시드기야에게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4149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Jeremiah answered them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"</a:t>
            </a:r>
            <a:r>
              <a:rPr dirty="0"/>
              <a:t>Tell Zedekiah,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604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‘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보라</a:t>
            </a:r>
            <a:r>
              <a:rPr dirty="0"/>
              <a:t>, </a:t>
            </a:r>
            <a:r>
              <a:rPr dirty="0" err="1"/>
              <a:t>성벽</a:t>
            </a:r>
            <a:r>
              <a:rPr dirty="0"/>
              <a:t> </a:t>
            </a:r>
            <a:r>
              <a:rPr dirty="0" err="1"/>
              <a:t>밖에서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포위하고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갈대아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싸울</a:t>
            </a:r>
            <a:r>
              <a:rPr dirty="0"/>
              <a:t> </a:t>
            </a:r>
            <a:r>
              <a:rPr dirty="0" smtClean="0"/>
              <a:t>때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네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전쟁용</a:t>
            </a:r>
            <a:r>
              <a:rPr dirty="0"/>
              <a:t> </a:t>
            </a:r>
            <a:r>
              <a:rPr dirty="0" err="1"/>
              <a:t>무기들을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돌이킬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그리고</a:t>
            </a:r>
            <a:r>
              <a:rPr dirty="0" smtClean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이 </a:t>
            </a:r>
            <a:r>
              <a:rPr dirty="0" err="1"/>
              <a:t>성읍</a:t>
            </a:r>
            <a:r>
              <a:rPr dirty="0"/>
              <a:t> </a:t>
            </a:r>
            <a:r>
              <a:rPr dirty="0" err="1"/>
              <a:t>안으로</a:t>
            </a:r>
            <a:r>
              <a:rPr dirty="0"/>
              <a:t> </a:t>
            </a:r>
            <a:r>
              <a:rPr dirty="0" err="1"/>
              <a:t>모아들일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501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`This is what the LORD, the God of Israel, </a:t>
            </a:r>
            <a:r>
              <a:rPr dirty="0" smtClean="0"/>
              <a:t>says: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am about to turn against you the weapons of war that are in your </a:t>
            </a:r>
            <a:r>
              <a:rPr dirty="0" smtClean="0"/>
              <a:t>hands,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which </a:t>
            </a:r>
            <a:r>
              <a:rPr dirty="0"/>
              <a:t>you are using to fight the king of Babylon and the </a:t>
            </a:r>
            <a:r>
              <a:rPr dirty="0" smtClean="0"/>
              <a:t>Babylonians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are outside the wall besieging you. And I will gather them inside this city.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내뻗은</a:t>
            </a:r>
            <a:r>
              <a:rPr dirty="0"/>
              <a:t> </a:t>
            </a:r>
            <a:r>
              <a:rPr dirty="0" err="1"/>
              <a:t>손과</a:t>
            </a:r>
            <a:r>
              <a:rPr dirty="0"/>
              <a:t> </a:t>
            </a:r>
            <a:r>
              <a:rPr dirty="0" err="1"/>
              <a:t>강한</a:t>
            </a:r>
            <a:r>
              <a:rPr dirty="0"/>
              <a:t> </a:t>
            </a:r>
            <a:r>
              <a:rPr dirty="0" err="1"/>
              <a:t>팔로써</a:t>
            </a:r>
            <a:r>
              <a:rPr dirty="0"/>
              <a:t> </a:t>
            </a:r>
            <a:r>
              <a:rPr dirty="0" err="1"/>
              <a:t>진노와</a:t>
            </a:r>
            <a:r>
              <a:rPr dirty="0"/>
              <a:t> </a:t>
            </a:r>
            <a:r>
              <a:rPr dirty="0" err="1"/>
              <a:t>분노와</a:t>
            </a:r>
            <a:r>
              <a:rPr dirty="0"/>
              <a:t> </a:t>
            </a:r>
            <a:r>
              <a:rPr dirty="0" err="1"/>
              <a:t>심한</a:t>
            </a:r>
            <a:r>
              <a:rPr dirty="0"/>
              <a:t> </a:t>
            </a:r>
            <a:r>
              <a:rPr dirty="0" err="1"/>
              <a:t>격분</a:t>
            </a:r>
            <a:r>
              <a:rPr dirty="0"/>
              <a:t> </a:t>
            </a:r>
            <a:r>
              <a:rPr dirty="0" err="1" smtClean="0"/>
              <a:t>속에서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나 </a:t>
            </a:r>
            <a:r>
              <a:rPr dirty="0" err="1"/>
              <a:t>자신이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싸울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564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myself will fight against you with an outstretched </a:t>
            </a:r>
            <a:r>
              <a:rPr dirty="0" smtClean="0"/>
              <a:t>hand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a mighty arm in anger and fury and great wrath.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746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이 </a:t>
            </a:r>
            <a:r>
              <a:rPr dirty="0" err="1"/>
              <a:t>성읍에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,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짐승</a:t>
            </a:r>
            <a:r>
              <a:rPr dirty="0"/>
              <a:t> </a:t>
            </a:r>
            <a:r>
              <a:rPr dirty="0" err="1"/>
              <a:t>모두를</a:t>
            </a:r>
            <a:r>
              <a:rPr dirty="0"/>
              <a:t> 칠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그리고</a:t>
            </a:r>
            <a:r>
              <a:rPr dirty="0" smtClean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끔찍한</a:t>
            </a:r>
            <a:r>
              <a:rPr dirty="0"/>
              <a:t> </a:t>
            </a:r>
            <a:r>
              <a:rPr dirty="0" err="1"/>
              <a:t>전염병으로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946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strike down those who live in this city -- both men and </a:t>
            </a:r>
            <a:r>
              <a:rPr dirty="0" smtClean="0"/>
              <a:t>animals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-- </a:t>
            </a:r>
            <a:r>
              <a:rPr dirty="0"/>
              <a:t>and they will die of a terrible plague.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9533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 그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왕 </a:t>
            </a:r>
            <a:r>
              <a:rPr dirty="0" err="1" smtClean="0"/>
              <a:t>시드기야와</a:t>
            </a:r>
            <a:r>
              <a:rPr lang="en-US" dirty="0" smtClean="0"/>
              <a:t> </a:t>
            </a:r>
            <a:r>
              <a:rPr dirty="0" err="1" smtClean="0"/>
              <a:t>그의</a:t>
            </a:r>
            <a:r>
              <a:rPr dirty="0" smtClean="0"/>
              <a:t> </a:t>
            </a:r>
            <a:r>
              <a:rPr dirty="0" err="1"/>
              <a:t>관료들과</a:t>
            </a:r>
            <a:r>
              <a:rPr dirty="0"/>
              <a:t> </a:t>
            </a:r>
            <a:r>
              <a:rPr dirty="0" err="1" smtClean="0"/>
              <a:t>전염병과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칼과</a:t>
            </a:r>
            <a:r>
              <a:rPr dirty="0" smtClean="0"/>
              <a:t> </a:t>
            </a:r>
            <a:r>
              <a:rPr dirty="0" err="1"/>
              <a:t>기근에서</a:t>
            </a:r>
            <a:r>
              <a:rPr dirty="0"/>
              <a:t> </a:t>
            </a:r>
            <a:r>
              <a:rPr dirty="0" err="1" smtClean="0"/>
              <a:t>살아남은</a:t>
            </a:r>
            <a:r>
              <a:rPr lang="en-US" dirty="0" smtClean="0"/>
              <a:t> </a:t>
            </a:r>
            <a:r>
              <a:rPr dirty="0" smtClean="0"/>
              <a:t>이 </a:t>
            </a:r>
            <a:r>
              <a:rPr dirty="0" err="1"/>
              <a:t>성읍</a:t>
            </a:r>
            <a:r>
              <a:rPr dirty="0"/>
              <a:t> </a:t>
            </a:r>
            <a:r>
              <a:rPr dirty="0" err="1"/>
              <a:t>백성을</a:t>
            </a:r>
            <a:r>
              <a:rPr dirty="0"/>
              <a:t> </a:t>
            </a:r>
            <a:r>
              <a:rPr dirty="0" err="1"/>
              <a:t>바벨론</a:t>
            </a:r>
            <a:r>
              <a:rPr dirty="0"/>
              <a:t> 왕 </a:t>
            </a:r>
            <a:r>
              <a:rPr dirty="0" err="1"/>
              <a:t>느부갓네살의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그들의</a:t>
            </a:r>
            <a:r>
              <a:rPr dirty="0" smtClean="0"/>
              <a:t> </a:t>
            </a:r>
            <a:r>
              <a:rPr dirty="0" err="1"/>
              <a:t>대적들의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, </a:t>
            </a:r>
            <a:r>
              <a:rPr dirty="0" err="1" smtClean="0"/>
              <a:t>그리고</a:t>
            </a:r>
            <a:r>
              <a:rPr dirty="0" smtClean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찾는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넘겨줄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그가</a:t>
            </a:r>
            <a:r>
              <a:rPr dirty="0" smtClean="0"/>
              <a:t> </a:t>
            </a:r>
            <a:r>
              <a:rPr dirty="0" err="1"/>
              <a:t>칼날로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내리칠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그가</a:t>
            </a:r>
            <a:r>
              <a:rPr dirty="0" smtClean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불쌍히</a:t>
            </a:r>
            <a:r>
              <a:rPr dirty="0"/>
              <a:t> </a:t>
            </a:r>
            <a:r>
              <a:rPr dirty="0" err="1"/>
              <a:t>여기거나</a:t>
            </a:r>
            <a:r>
              <a:rPr dirty="0"/>
              <a:t> </a:t>
            </a:r>
            <a:r>
              <a:rPr dirty="0" err="1"/>
              <a:t>인정을</a:t>
            </a:r>
            <a:r>
              <a:rPr dirty="0"/>
              <a:t> </a:t>
            </a:r>
            <a:r>
              <a:rPr dirty="0" err="1"/>
              <a:t>베풀거나</a:t>
            </a:r>
            <a:r>
              <a:rPr dirty="0"/>
              <a:t> </a:t>
            </a:r>
            <a:r>
              <a:rPr dirty="0" err="1"/>
              <a:t>동정하지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94589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that, declares the </a:t>
            </a:r>
            <a:r>
              <a:rPr dirty="0" smtClean="0"/>
              <a:t>LORD,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 </a:t>
            </a:r>
            <a:r>
              <a:rPr dirty="0"/>
              <a:t>will hand over Zedekiah king of Judah, his officials and the people in this </a:t>
            </a:r>
            <a:r>
              <a:rPr dirty="0" smtClean="0"/>
              <a:t>city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survive the plague, sword and </a:t>
            </a:r>
            <a:r>
              <a:rPr dirty="0" smtClean="0"/>
              <a:t>famine,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to </a:t>
            </a:r>
            <a:r>
              <a:rPr dirty="0"/>
              <a:t>Nebuchadnezzar king of Babylon and to their enemies who seek their </a:t>
            </a:r>
            <a:r>
              <a:rPr dirty="0" smtClean="0"/>
              <a:t>lives.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will put them to the sword; he will show them no mercy or pity or compassion.'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612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이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말하라</a:t>
            </a:r>
            <a:r>
              <a:rPr dirty="0"/>
              <a:t>. ‘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생명의</a:t>
            </a:r>
            <a:r>
              <a:rPr dirty="0"/>
              <a:t> </a:t>
            </a:r>
            <a:r>
              <a:rPr dirty="0" err="1"/>
              <a:t>길과</a:t>
            </a:r>
            <a:r>
              <a:rPr dirty="0"/>
              <a:t> </a:t>
            </a:r>
            <a:r>
              <a:rPr dirty="0" err="1"/>
              <a:t>죽음의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놓았다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868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"Furthermore, tell the people, `This is what the LORD </a:t>
            </a:r>
            <a:r>
              <a:rPr dirty="0" smtClean="0"/>
              <a:t>says: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See</a:t>
            </a:r>
            <a:r>
              <a:rPr dirty="0"/>
              <a:t>, I am setting before you the way of life and the way of death.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예레미야 Jeremiah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7410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누구든지</a:t>
            </a:r>
            <a:r>
              <a:rPr dirty="0"/>
              <a:t> 이 </a:t>
            </a:r>
            <a:r>
              <a:rPr dirty="0" err="1"/>
              <a:t>성읍에</a:t>
            </a:r>
            <a:r>
              <a:rPr dirty="0"/>
              <a:t> </a:t>
            </a:r>
            <a:r>
              <a:rPr dirty="0" err="1"/>
              <a:t>머물러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칼과</a:t>
            </a:r>
            <a:r>
              <a:rPr dirty="0"/>
              <a:t> </a:t>
            </a:r>
            <a:r>
              <a:rPr dirty="0" err="1"/>
              <a:t>기근과</a:t>
            </a:r>
            <a:r>
              <a:rPr dirty="0"/>
              <a:t> </a:t>
            </a:r>
            <a:r>
              <a:rPr dirty="0" err="1"/>
              <a:t>전염병으로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그러나</a:t>
            </a:r>
            <a:r>
              <a:rPr dirty="0" smtClean="0"/>
              <a:t> </a:t>
            </a: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나가서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포위하고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갈대아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항복하는</a:t>
            </a:r>
            <a:r>
              <a:rPr dirty="0"/>
              <a:t> </a:t>
            </a:r>
            <a:r>
              <a:rPr dirty="0" err="1" smtClean="0"/>
              <a:t>사람은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살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목숨이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노획물처럼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532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Whoever stays in this city will die by the sword, famine or </a:t>
            </a:r>
            <a:r>
              <a:rPr dirty="0" smtClean="0"/>
              <a:t>plague.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whoever goes out and surrenders to the </a:t>
            </a:r>
            <a:r>
              <a:rPr dirty="0" smtClean="0"/>
              <a:t>Babylonians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are besieging you will live; he will escape with his life.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962</Words>
  <Application>Microsoft Office PowerPoint</Application>
  <PresentationFormat>와이드스크린</PresentationFormat>
  <Paragraphs>92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Seung88</cp:lastModifiedBy>
  <cp:revision>129</cp:revision>
  <dcterms:created xsi:type="dcterms:W3CDTF">2019-02-17T10:11:46Z</dcterms:created>
  <dcterms:modified xsi:type="dcterms:W3CDTF">2022-09-07T02:26:14Z</dcterms:modified>
</cp:coreProperties>
</file>