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여호와께서 이렇게 말씀하셨다. “유다 왕의 집으로 내려가 그곳에서 이 말을 선포하여라.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75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says: "Go down to the palace of the king of </a:t>
            </a:r>
            <a:r>
              <a:rPr dirty="0" smtClean="0"/>
              <a:t>Judah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proclaim this message there: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눈물을</a:t>
            </a:r>
            <a:r>
              <a:rPr dirty="0"/>
              <a:t> </a:t>
            </a:r>
            <a:r>
              <a:rPr dirty="0" err="1"/>
              <a:t>흘리지</a:t>
            </a:r>
            <a:r>
              <a:rPr dirty="0"/>
              <a:t> </a:t>
            </a:r>
            <a:r>
              <a:rPr dirty="0" err="1"/>
              <a:t>말며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슬퍼하지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오히려</a:t>
            </a:r>
            <a:r>
              <a:rPr dirty="0" smtClean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떠난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슬프게</a:t>
            </a:r>
            <a:r>
              <a:rPr dirty="0"/>
              <a:t> </a:t>
            </a:r>
            <a:r>
              <a:rPr dirty="0" err="1"/>
              <a:t>울라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돌아오지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태어난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608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weep for the dead king or mourn his loss; </a:t>
            </a:r>
            <a:r>
              <a:rPr dirty="0" smtClean="0"/>
              <a:t>rather</a:t>
            </a:r>
            <a:r>
              <a:rPr lang="en-US" dirty="0" smtClean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weep </a:t>
            </a:r>
            <a:r>
              <a:rPr dirty="0"/>
              <a:t>bitterly for him who is exiled, because he will never </a:t>
            </a:r>
            <a:r>
              <a:rPr dirty="0" smtClean="0"/>
              <a:t>return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nor </a:t>
            </a:r>
            <a:r>
              <a:rPr dirty="0"/>
              <a:t>see his native land again.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요시야의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통치하다</a:t>
            </a:r>
            <a:r>
              <a:rPr dirty="0"/>
              <a:t> </a:t>
            </a:r>
            <a:r>
              <a:rPr dirty="0" err="1"/>
              <a:t>이곳을</a:t>
            </a:r>
            <a:r>
              <a:rPr dirty="0"/>
              <a:t> </a:t>
            </a:r>
            <a:r>
              <a:rPr dirty="0" err="1"/>
              <a:t>떠난</a:t>
            </a:r>
            <a:r>
              <a:rPr dirty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유다</a:t>
            </a:r>
            <a:r>
              <a:rPr dirty="0" smtClean="0"/>
              <a:t> </a:t>
            </a:r>
            <a:r>
              <a:rPr dirty="0"/>
              <a:t>왕 </a:t>
            </a:r>
            <a:r>
              <a:rPr dirty="0" err="1"/>
              <a:t>요시야의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살룸에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이곳으로</a:t>
            </a:r>
            <a:r>
              <a:rPr dirty="0"/>
              <a:t> </a:t>
            </a:r>
            <a:r>
              <a:rPr dirty="0" err="1"/>
              <a:t>돌아오지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70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is what the LORD says about Shallum son of </a:t>
            </a:r>
            <a:r>
              <a:rPr dirty="0" smtClean="0"/>
              <a:t>Josiah,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succeeded his father as king of Judah but has gone from this place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He will never return.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포로로 끌려간 그곳에서 그가 죽을 것이고 이 땅을 다시는 보지 못할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547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die in the place where they have led him </a:t>
            </a:r>
            <a:r>
              <a:rPr dirty="0" smtClean="0"/>
              <a:t>captive;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will not see this land again."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53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불의로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왕궁을</a:t>
            </a:r>
            <a:r>
              <a:rPr dirty="0"/>
              <a:t> </a:t>
            </a:r>
            <a:r>
              <a:rPr dirty="0" err="1"/>
              <a:t>건설하고</a:t>
            </a:r>
            <a:r>
              <a:rPr dirty="0"/>
              <a:t> </a:t>
            </a:r>
            <a:r>
              <a:rPr dirty="0" err="1"/>
              <a:t>불공평으로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다락방을</a:t>
            </a:r>
            <a:r>
              <a:rPr dirty="0"/>
              <a:t> </a:t>
            </a:r>
            <a:r>
              <a:rPr dirty="0" err="1" smtClean="0"/>
              <a:t>지으며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자기의</a:t>
            </a:r>
            <a:r>
              <a:rPr dirty="0" smtClean="0"/>
              <a:t> </a:t>
            </a:r>
            <a:r>
              <a:rPr dirty="0" err="1"/>
              <a:t>이웃을</a:t>
            </a:r>
            <a:r>
              <a:rPr dirty="0"/>
              <a:t> </a:t>
            </a:r>
            <a:r>
              <a:rPr dirty="0" err="1"/>
              <a:t>품삯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부리고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임금을</a:t>
            </a:r>
            <a:r>
              <a:rPr dirty="0"/>
              <a:t> </a:t>
            </a:r>
            <a:r>
              <a:rPr dirty="0" err="1"/>
              <a:t>지불하지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화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35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"Woe to him who builds his palace by </a:t>
            </a:r>
            <a:r>
              <a:rPr dirty="0" smtClean="0"/>
              <a:t>unrighteousness,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his </a:t>
            </a:r>
            <a:r>
              <a:rPr dirty="0"/>
              <a:t>upper rooms by injustice, making his countrymen work for </a:t>
            </a:r>
            <a:r>
              <a:rPr dirty="0" smtClean="0"/>
              <a:t>nothing,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not </a:t>
            </a:r>
            <a:r>
              <a:rPr dirty="0"/>
              <a:t>paying them for their labor.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‘</a:t>
            </a:r>
            <a:r>
              <a:rPr dirty="0" err="1"/>
              <a:t>넓은</a:t>
            </a:r>
            <a:r>
              <a:rPr dirty="0"/>
              <a:t> </a:t>
            </a:r>
            <a:r>
              <a:rPr dirty="0" err="1"/>
              <a:t>다락방들이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큰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지을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.’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그가</a:t>
            </a:r>
            <a:r>
              <a:rPr dirty="0" smtClean="0"/>
              <a:t> </a:t>
            </a: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창문들을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백향목</a:t>
            </a:r>
            <a:r>
              <a:rPr dirty="0"/>
              <a:t> </a:t>
            </a:r>
            <a:r>
              <a:rPr dirty="0" err="1"/>
              <a:t>판을</a:t>
            </a:r>
            <a:r>
              <a:rPr dirty="0"/>
              <a:t> </a:t>
            </a:r>
            <a:r>
              <a:rPr dirty="0" err="1"/>
              <a:t>입히며</a:t>
            </a:r>
            <a:r>
              <a:rPr dirty="0"/>
              <a:t> </a:t>
            </a:r>
            <a:r>
              <a:rPr dirty="0" err="1"/>
              <a:t>붉은색으로</a:t>
            </a:r>
            <a:r>
              <a:rPr dirty="0"/>
              <a:t> </a:t>
            </a:r>
            <a:r>
              <a:rPr dirty="0" err="1"/>
              <a:t>칠한다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690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says, `I will build myself a great palace with spacious upper rooms</a:t>
            </a:r>
            <a:r>
              <a:rPr dirty="0" smtClean="0"/>
              <a:t>.'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he makes large windows in it, panels it with cedar and decorates it in red.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862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백향목을</a:t>
            </a:r>
            <a:r>
              <a:rPr dirty="0"/>
              <a:t> 더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썼기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것이냐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 err="1"/>
              <a:t>아버지는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마시는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만족하고</a:t>
            </a:r>
            <a:r>
              <a:rPr dirty="0"/>
              <a:t> </a:t>
            </a:r>
            <a:r>
              <a:rPr dirty="0" err="1"/>
              <a:t>정의와</a:t>
            </a:r>
            <a:r>
              <a:rPr dirty="0"/>
              <a:t> </a:t>
            </a: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행하지</a:t>
            </a:r>
            <a:r>
              <a:rPr dirty="0"/>
              <a:t> </a:t>
            </a:r>
            <a:r>
              <a:rPr dirty="0" err="1"/>
              <a:t>않았느냐</a:t>
            </a:r>
            <a:r>
              <a:rPr dirty="0"/>
              <a:t>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그때</a:t>
            </a:r>
            <a:r>
              <a:rPr dirty="0" smtClean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잘됐다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93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"Does it make you a king to have more and more </a:t>
            </a:r>
            <a:r>
              <a:rPr dirty="0" smtClean="0"/>
              <a:t>cedar?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Did </a:t>
            </a:r>
            <a:r>
              <a:rPr dirty="0"/>
              <a:t>not your father have food and drink? He did what was right and </a:t>
            </a:r>
            <a:r>
              <a:rPr dirty="0" smtClean="0"/>
              <a:t>just,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all went well with him.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궁핍한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주장을</a:t>
            </a:r>
            <a:r>
              <a:rPr dirty="0"/>
              <a:t> </a:t>
            </a:r>
            <a:r>
              <a:rPr dirty="0" err="1"/>
              <a:t>변호했고</a:t>
            </a:r>
            <a:r>
              <a:rPr dirty="0"/>
              <a:t> </a:t>
            </a: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잘됐다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바로</a:t>
            </a:r>
            <a:r>
              <a:rPr dirty="0" smtClean="0"/>
              <a:t> </a:t>
            </a: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것 </a:t>
            </a:r>
            <a:r>
              <a:rPr dirty="0" err="1"/>
              <a:t>아니냐</a:t>
            </a:r>
            <a:r>
              <a:rPr dirty="0"/>
              <a:t>?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03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defended the cause of the poor and needy, and so all went </a:t>
            </a:r>
            <a:r>
              <a:rPr dirty="0" smtClean="0"/>
              <a:t>well.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Is </a:t>
            </a:r>
            <a:r>
              <a:rPr dirty="0"/>
              <a:t>that not what it means to know me?" declares the LORD.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74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네 </a:t>
            </a:r>
            <a:r>
              <a:rPr dirty="0" err="1"/>
              <a:t>눈과</a:t>
            </a:r>
            <a:r>
              <a:rPr dirty="0"/>
              <a:t> 네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부정직한</a:t>
            </a:r>
            <a:r>
              <a:rPr dirty="0"/>
              <a:t> </a:t>
            </a:r>
            <a:r>
              <a:rPr dirty="0" err="1"/>
              <a:t>소득과</a:t>
            </a:r>
            <a:r>
              <a:rPr dirty="0"/>
              <a:t> 죄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흘리는</a:t>
            </a:r>
            <a:r>
              <a:rPr dirty="0"/>
              <a:t> </a:t>
            </a:r>
            <a:r>
              <a:rPr dirty="0" err="1" smtClean="0"/>
              <a:t>것과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압제와</a:t>
            </a:r>
            <a:r>
              <a:rPr dirty="0" smtClean="0"/>
              <a:t> </a:t>
            </a:r>
            <a:r>
              <a:rPr dirty="0" err="1"/>
              <a:t>폭력을</a:t>
            </a:r>
            <a:r>
              <a:rPr dirty="0"/>
              <a:t> </a:t>
            </a:r>
            <a:r>
              <a:rPr dirty="0" err="1"/>
              <a:t>행사하는</a:t>
            </a:r>
            <a:r>
              <a:rPr dirty="0"/>
              <a:t> </a:t>
            </a:r>
            <a:r>
              <a:rPr dirty="0" err="1"/>
              <a:t>것에만</a:t>
            </a:r>
            <a:r>
              <a:rPr dirty="0"/>
              <a:t> </a:t>
            </a:r>
            <a:r>
              <a:rPr dirty="0" err="1"/>
              <a:t>쏠려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10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your eyes and your heart are set only on dishonest </a:t>
            </a:r>
            <a:r>
              <a:rPr dirty="0" smtClean="0"/>
              <a:t>gain,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shedding innocent blood and on oppression and extortion."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362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요시야의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여호야김에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“‘</a:t>
            </a:r>
            <a:r>
              <a:rPr dirty="0"/>
              <a:t>아 내 </a:t>
            </a:r>
            <a:r>
              <a:rPr dirty="0" err="1"/>
              <a:t>형제여</a:t>
            </a:r>
            <a:r>
              <a:rPr dirty="0"/>
              <a:t>! 아 내 </a:t>
            </a:r>
            <a:r>
              <a:rPr dirty="0" err="1"/>
              <a:t>자매여</a:t>
            </a:r>
            <a:r>
              <a:rPr dirty="0"/>
              <a:t>!’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애도하지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아 내 </a:t>
            </a:r>
            <a:r>
              <a:rPr dirty="0" err="1"/>
              <a:t>주인이여</a:t>
            </a:r>
            <a:r>
              <a:rPr dirty="0"/>
              <a:t>! 아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영광이여</a:t>
            </a:r>
            <a:r>
              <a:rPr dirty="0"/>
              <a:t>!’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애도하지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920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this is what the LORD says about </a:t>
            </a:r>
            <a:r>
              <a:rPr dirty="0" err="1"/>
              <a:t>Jehoiakim</a:t>
            </a:r>
            <a:r>
              <a:rPr dirty="0"/>
              <a:t> son of Josiah king of Judah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They will not mourn for him: `Alas, my brother! Alas, my sister</a:t>
            </a:r>
            <a:r>
              <a:rPr dirty="0" smtClean="0"/>
              <a:t>!'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not mourn for him: `Alas, my master! Alas, his splendor!'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질질 끌려가 예루살렘 성문 밖에 던져져서 그가 나귀같이 매장당할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01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have the burial of a </a:t>
            </a:r>
            <a:r>
              <a:rPr dirty="0" smtClean="0"/>
              <a:t>donkey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dragged away and thrown outside the gates of Jerusalem."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924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보좌에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왕아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너와</a:t>
            </a:r>
            <a:r>
              <a:rPr dirty="0" smtClean="0"/>
              <a:t> </a:t>
            </a:r>
            <a:r>
              <a:rPr dirty="0"/>
              <a:t>네 </a:t>
            </a:r>
            <a:r>
              <a:rPr dirty="0" err="1"/>
              <a:t>신하들과</a:t>
            </a:r>
            <a:r>
              <a:rPr dirty="0"/>
              <a:t> 이 </a:t>
            </a:r>
            <a:r>
              <a:rPr dirty="0" err="1"/>
              <a:t>성문들로</a:t>
            </a:r>
            <a:r>
              <a:rPr dirty="0"/>
              <a:t> </a:t>
            </a:r>
            <a:r>
              <a:rPr dirty="0" err="1"/>
              <a:t>들어가는</a:t>
            </a:r>
            <a:r>
              <a:rPr dirty="0"/>
              <a:t> 네 </a:t>
            </a:r>
            <a:r>
              <a:rPr dirty="0" err="1"/>
              <a:t>백성아</a:t>
            </a:r>
            <a:r>
              <a:rPr dirty="0"/>
              <a:t>,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65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`Hear the word of the LORD, O king of </a:t>
            </a:r>
            <a:r>
              <a:rPr dirty="0" smtClean="0"/>
              <a:t>Judah,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who sit on David's throne -- you, your officials and your </a:t>
            </a:r>
            <a:r>
              <a:rPr dirty="0" smtClean="0"/>
              <a:t>people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come through these gates.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779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레바논으로</a:t>
            </a:r>
            <a:r>
              <a:rPr dirty="0"/>
              <a:t> </a:t>
            </a:r>
            <a:r>
              <a:rPr dirty="0" err="1"/>
              <a:t>올라가</a:t>
            </a:r>
            <a:r>
              <a:rPr dirty="0"/>
              <a:t> </a:t>
            </a:r>
            <a:r>
              <a:rPr dirty="0" err="1"/>
              <a:t>소리쳐라</a:t>
            </a:r>
            <a:r>
              <a:rPr dirty="0"/>
              <a:t>. </a:t>
            </a:r>
            <a:r>
              <a:rPr dirty="0" err="1"/>
              <a:t>바산에서</a:t>
            </a:r>
            <a:r>
              <a:rPr dirty="0"/>
              <a:t> 네 </a:t>
            </a:r>
            <a:r>
              <a:rPr dirty="0" err="1"/>
              <a:t>목소리를</a:t>
            </a:r>
            <a:r>
              <a:rPr dirty="0"/>
              <a:t> </a:t>
            </a:r>
            <a:r>
              <a:rPr dirty="0" err="1"/>
              <a:t>높여라</a:t>
            </a:r>
            <a:r>
              <a:rPr dirty="0"/>
              <a:t>. </a:t>
            </a:r>
            <a:r>
              <a:rPr dirty="0" err="1"/>
              <a:t>아바림에서</a:t>
            </a:r>
            <a:r>
              <a:rPr dirty="0"/>
              <a:t> </a:t>
            </a:r>
            <a:r>
              <a:rPr dirty="0" err="1" smtClean="0"/>
              <a:t>소리쳐라</a:t>
            </a:r>
            <a:r>
              <a:rPr lang="en-US" dirty="0" smtClean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/>
              <a:t>네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다 </a:t>
            </a:r>
            <a:r>
              <a:rPr dirty="0" err="1"/>
              <a:t>멸망했기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42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up to Lebanon and cry out, let your voice be heard in </a:t>
            </a:r>
            <a:r>
              <a:rPr dirty="0" smtClean="0"/>
              <a:t>Bashan,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cry </a:t>
            </a:r>
            <a:r>
              <a:rPr dirty="0"/>
              <a:t>out from </a:t>
            </a:r>
            <a:r>
              <a:rPr dirty="0" err="1"/>
              <a:t>Abarim</a:t>
            </a:r>
            <a:r>
              <a:rPr dirty="0"/>
              <a:t>, for all your allies are crushed.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676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평안할</a:t>
            </a:r>
            <a:r>
              <a:rPr dirty="0"/>
              <a:t> 때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말했지만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!’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이것이</a:t>
            </a:r>
            <a:r>
              <a:rPr dirty="0" smtClean="0"/>
              <a:t> </a:t>
            </a:r>
            <a:r>
              <a:rPr dirty="0" err="1"/>
              <a:t>어릴</a:t>
            </a:r>
            <a:r>
              <a:rPr dirty="0"/>
              <a:t> </a:t>
            </a:r>
            <a:r>
              <a:rPr dirty="0" err="1"/>
              <a:t>적부터</a:t>
            </a:r>
            <a:r>
              <a:rPr dirty="0"/>
              <a:t> 네 </a:t>
            </a:r>
            <a:r>
              <a:rPr dirty="0" err="1"/>
              <a:t>습관이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 </a:t>
            </a:r>
            <a:r>
              <a:rPr dirty="0" err="1"/>
              <a:t>너는</a:t>
            </a:r>
            <a:r>
              <a:rPr dirty="0"/>
              <a:t> 내 </a:t>
            </a:r>
            <a:r>
              <a:rPr dirty="0" err="1"/>
              <a:t>목소리에</a:t>
            </a:r>
            <a:r>
              <a:rPr dirty="0"/>
              <a:t> </a:t>
            </a:r>
            <a:r>
              <a:rPr dirty="0" err="1"/>
              <a:t>순종하지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423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warned you when you felt secure, but you said, `I will not listen</a:t>
            </a:r>
            <a:r>
              <a:rPr dirty="0" smtClean="0"/>
              <a:t>!'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This </a:t>
            </a:r>
            <a:r>
              <a:rPr dirty="0"/>
              <a:t>has been your way from your youth; you have not obeyed me.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바람이</a:t>
            </a:r>
            <a:r>
              <a:rPr dirty="0"/>
              <a:t> 네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목자들을</a:t>
            </a:r>
            <a:r>
              <a:rPr dirty="0"/>
              <a:t> </a:t>
            </a:r>
            <a:r>
              <a:rPr dirty="0" err="1"/>
              <a:t>이끌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네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끌려갈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그때</a:t>
            </a:r>
            <a:r>
              <a:rPr dirty="0" smtClean="0"/>
              <a:t> </a:t>
            </a:r>
            <a:r>
              <a:rPr dirty="0"/>
              <a:t>네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사악함으로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당하고</a:t>
            </a:r>
            <a:r>
              <a:rPr dirty="0"/>
              <a:t> </a:t>
            </a:r>
            <a:r>
              <a:rPr dirty="0" err="1"/>
              <a:t>굴욕을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273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wind will drive all your shepherds away, and your allies will go into </a:t>
            </a:r>
            <a:r>
              <a:rPr dirty="0" smtClean="0"/>
              <a:t>exile.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you will be ashamed and disgraced because of all your wickedness.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478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레바논에</a:t>
            </a:r>
            <a:r>
              <a:rPr dirty="0"/>
              <a:t> </a:t>
            </a:r>
            <a:r>
              <a:rPr dirty="0" err="1"/>
              <a:t>살면서</a:t>
            </a:r>
            <a:r>
              <a:rPr dirty="0"/>
              <a:t> </a:t>
            </a:r>
            <a:r>
              <a:rPr dirty="0" err="1"/>
              <a:t>백향목에</a:t>
            </a:r>
            <a:r>
              <a:rPr dirty="0"/>
              <a:t> </a:t>
            </a:r>
            <a:r>
              <a:rPr dirty="0" err="1"/>
              <a:t>둥지를</a:t>
            </a:r>
            <a:r>
              <a:rPr dirty="0"/>
              <a:t> </a:t>
            </a:r>
            <a:r>
              <a:rPr dirty="0" err="1"/>
              <a:t>틀고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사람이여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해산하는</a:t>
            </a:r>
            <a:r>
              <a:rPr dirty="0" smtClean="0"/>
              <a:t> </a:t>
            </a:r>
            <a:r>
              <a:rPr dirty="0" err="1"/>
              <a:t>여인의</a:t>
            </a:r>
            <a:r>
              <a:rPr dirty="0"/>
              <a:t> </a:t>
            </a:r>
            <a:r>
              <a:rPr dirty="0" err="1"/>
              <a:t>고통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고통이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올 때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신음하겠느냐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84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who live in `Lebanon,' who are nestled in cedar </a:t>
            </a:r>
            <a:r>
              <a:rPr dirty="0" smtClean="0"/>
              <a:t>buildings</a:t>
            </a:r>
            <a:r>
              <a:rPr lang="en-US" dirty="0" smtClean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how </a:t>
            </a:r>
            <a:r>
              <a:rPr dirty="0"/>
              <a:t>you will groan when pangs come upon </a:t>
            </a:r>
            <a:r>
              <a:rPr dirty="0" smtClean="0"/>
              <a:t>you,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pain </a:t>
            </a:r>
            <a:r>
              <a:rPr dirty="0"/>
              <a:t>like that of a woman in labor!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맹세한다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유다</a:t>
            </a:r>
            <a:r>
              <a:rPr dirty="0" smtClean="0"/>
              <a:t> </a:t>
            </a:r>
            <a:r>
              <a:rPr dirty="0"/>
              <a:t>왕 </a:t>
            </a:r>
            <a:r>
              <a:rPr dirty="0" err="1"/>
              <a:t>여호야김의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고니야가</a:t>
            </a:r>
            <a:r>
              <a:rPr dirty="0"/>
              <a:t> 내 </a:t>
            </a:r>
            <a:r>
              <a:rPr dirty="0" err="1"/>
              <a:t>오른손에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인장</a:t>
            </a:r>
            <a:r>
              <a:rPr dirty="0"/>
              <a:t> </a:t>
            </a:r>
            <a:r>
              <a:rPr dirty="0" err="1"/>
              <a:t>반지라</a:t>
            </a:r>
            <a:r>
              <a:rPr dirty="0"/>
              <a:t> </a:t>
            </a:r>
            <a:r>
              <a:rPr dirty="0" err="1" smtClean="0"/>
              <a:t>해도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빼내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521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 surely as I live," declares the LORD, "even if you,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Jehoiachin</a:t>
            </a:r>
            <a:r>
              <a:rPr dirty="0" smtClean="0"/>
              <a:t> </a:t>
            </a:r>
            <a:r>
              <a:rPr dirty="0"/>
              <a:t>son of </a:t>
            </a:r>
            <a:r>
              <a:rPr dirty="0" err="1"/>
              <a:t>Jehoiakim</a:t>
            </a:r>
            <a:r>
              <a:rPr dirty="0"/>
              <a:t> king of </a:t>
            </a:r>
            <a:r>
              <a:rPr dirty="0" smtClean="0"/>
              <a:t>Judah,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were </a:t>
            </a:r>
            <a:r>
              <a:rPr dirty="0"/>
              <a:t>a signet ring on my right hand, I would still pull you off.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331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네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,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두려워하는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바벨론</a:t>
            </a:r>
            <a:r>
              <a:rPr dirty="0" smtClean="0"/>
              <a:t> </a:t>
            </a:r>
            <a:r>
              <a:rPr dirty="0"/>
              <a:t>왕 </a:t>
            </a:r>
            <a:r>
              <a:rPr dirty="0" err="1"/>
              <a:t>느부갓네살의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,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넘겨줄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685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hand you over to those who seek your life, those you </a:t>
            </a:r>
            <a:r>
              <a:rPr dirty="0" smtClean="0"/>
              <a:t>fear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to Nebuchadnezzar king of Babylon and to the Babylonians.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133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낳아</a:t>
            </a:r>
            <a:r>
              <a:rPr dirty="0"/>
              <a:t> 준 네 </a:t>
            </a:r>
            <a:r>
              <a:rPr dirty="0" err="1"/>
              <a:t>어머니를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태어나지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나라로</a:t>
            </a:r>
            <a:r>
              <a:rPr dirty="0"/>
              <a:t> </a:t>
            </a:r>
            <a:r>
              <a:rPr dirty="0" err="1"/>
              <a:t>내던질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그곳에서</a:t>
            </a:r>
            <a:r>
              <a:rPr dirty="0" smtClean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20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hurl you and the mother who gave you birth into another </a:t>
            </a:r>
            <a:r>
              <a:rPr dirty="0" smtClean="0"/>
              <a:t>country,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where </a:t>
            </a:r>
            <a:r>
              <a:rPr dirty="0"/>
              <a:t>neither of you was born, and there you both will die.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그들이 돌아오기를 바라는 이 땅으로 그들은 돌아오지 못할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will never come back to the land you long to return to."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431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이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고니야는</a:t>
            </a:r>
            <a:r>
              <a:rPr dirty="0"/>
              <a:t> </a:t>
            </a:r>
            <a:r>
              <a:rPr dirty="0" err="1"/>
              <a:t>경멸을</a:t>
            </a:r>
            <a:r>
              <a:rPr dirty="0"/>
              <a:t> </a:t>
            </a:r>
            <a:r>
              <a:rPr dirty="0" err="1"/>
              <a:t>받는</a:t>
            </a:r>
            <a:r>
              <a:rPr dirty="0"/>
              <a:t> </a:t>
            </a:r>
            <a:r>
              <a:rPr dirty="0" err="1"/>
              <a:t>깨진</a:t>
            </a:r>
            <a:r>
              <a:rPr dirty="0"/>
              <a:t> </a:t>
            </a:r>
            <a:r>
              <a:rPr dirty="0" err="1"/>
              <a:t>토기인가</a:t>
            </a:r>
            <a:r>
              <a:rPr dirty="0"/>
              <a:t>?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원하지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그릇인가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왜 </a:t>
            </a:r>
            <a:r>
              <a:rPr dirty="0" err="1"/>
              <a:t>그와</a:t>
            </a:r>
            <a:r>
              <a:rPr dirty="0"/>
              <a:t> 그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내던져져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던져지는가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870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this man </a:t>
            </a:r>
            <a:r>
              <a:rPr dirty="0" err="1"/>
              <a:t>Jehoiachin</a:t>
            </a:r>
            <a:r>
              <a:rPr dirty="0"/>
              <a:t> a despised, broken pot, an object no one </a:t>
            </a:r>
            <a:r>
              <a:rPr dirty="0" smtClean="0"/>
              <a:t>wants?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Why </a:t>
            </a:r>
            <a:r>
              <a:rPr dirty="0"/>
              <a:t>will he and his children be hurled out, cast into a land they do not know?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땅이여, 땅이여, 땅이여, 여호와의 말씀을 들으라!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 land, land, land, hear the word of the LORD!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정의와</a:t>
            </a:r>
            <a:r>
              <a:rPr dirty="0" smtClean="0"/>
              <a:t> </a:t>
            </a: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행하고</a:t>
            </a:r>
            <a:r>
              <a:rPr dirty="0"/>
              <a:t> </a:t>
            </a:r>
            <a:r>
              <a:rPr dirty="0" err="1"/>
              <a:t>강탈당한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압제자의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주라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이방</a:t>
            </a:r>
            <a:r>
              <a:rPr dirty="0" smtClean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고아나</a:t>
            </a:r>
            <a:r>
              <a:rPr dirty="0"/>
              <a:t> </a:t>
            </a:r>
            <a:r>
              <a:rPr dirty="0" err="1"/>
              <a:t>과부에게</a:t>
            </a:r>
            <a:r>
              <a:rPr dirty="0"/>
              <a:t> </a:t>
            </a:r>
            <a:r>
              <a:rPr dirty="0" err="1"/>
              <a:t>잘못</a:t>
            </a:r>
            <a:r>
              <a:rPr dirty="0"/>
              <a:t> </a:t>
            </a:r>
            <a:r>
              <a:rPr dirty="0" err="1"/>
              <a:t>행하거나</a:t>
            </a:r>
            <a:r>
              <a:rPr dirty="0"/>
              <a:t> </a:t>
            </a:r>
            <a:r>
              <a:rPr dirty="0" err="1"/>
              <a:t>폭력을</a:t>
            </a:r>
            <a:r>
              <a:rPr dirty="0"/>
              <a:t> </a:t>
            </a:r>
            <a:r>
              <a:rPr dirty="0" err="1"/>
              <a:t>행하지</a:t>
            </a:r>
            <a:r>
              <a:rPr dirty="0"/>
              <a:t> </a:t>
            </a:r>
            <a:r>
              <a:rPr dirty="0" err="1" smtClean="0"/>
              <a:t>말고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이곳에서</a:t>
            </a:r>
            <a:r>
              <a:rPr dirty="0" smtClean="0"/>
              <a:t> </a:t>
            </a:r>
            <a:r>
              <a:rPr dirty="0"/>
              <a:t>죄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흘리지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13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says: Do what is just and </a:t>
            </a:r>
            <a:r>
              <a:rPr dirty="0" smtClean="0"/>
              <a:t>right.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Rescue </a:t>
            </a:r>
            <a:r>
              <a:rPr dirty="0"/>
              <a:t>from the hand of his oppressor the one who has been </a:t>
            </a:r>
            <a:r>
              <a:rPr dirty="0" smtClean="0"/>
              <a:t>robbed.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no wrong or violence to the alien, the fatherless or the </a:t>
            </a:r>
            <a:r>
              <a:rPr dirty="0" smtClean="0"/>
              <a:t>widow,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do not shed innocent blood in this place.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0449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자식이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사람으로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그의</a:t>
            </a:r>
            <a:r>
              <a:rPr dirty="0" smtClean="0"/>
              <a:t> </a:t>
            </a:r>
            <a:r>
              <a:rPr dirty="0" err="1"/>
              <a:t>평생</a:t>
            </a:r>
            <a:r>
              <a:rPr dirty="0"/>
              <a:t> </a:t>
            </a:r>
            <a:r>
              <a:rPr dirty="0" err="1"/>
              <a:t>번성하지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사람으로</a:t>
            </a:r>
            <a:r>
              <a:rPr dirty="0"/>
              <a:t> 이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기록하라</a:t>
            </a:r>
            <a:r>
              <a:rPr dirty="0"/>
              <a:t>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그의</a:t>
            </a:r>
            <a:r>
              <a:rPr dirty="0" smtClean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누구도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보좌에</a:t>
            </a:r>
            <a:r>
              <a:rPr dirty="0"/>
              <a:t> </a:t>
            </a:r>
            <a:r>
              <a:rPr dirty="0" err="1"/>
              <a:t>앉을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유다를</a:t>
            </a:r>
            <a:r>
              <a:rPr dirty="0" smtClean="0"/>
              <a:t> </a:t>
            </a:r>
            <a:r>
              <a:rPr dirty="0" err="1"/>
              <a:t>통치하며</a:t>
            </a:r>
            <a:r>
              <a:rPr dirty="0"/>
              <a:t> </a:t>
            </a:r>
            <a:r>
              <a:rPr dirty="0" err="1"/>
              <a:t>번성할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323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says: "Record this man as if </a:t>
            </a:r>
            <a:r>
              <a:rPr dirty="0" smtClean="0"/>
              <a:t>childless,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man who will not prosper in his lifetime, for none of his offspring will </a:t>
            </a:r>
            <a:r>
              <a:rPr smtClean="0"/>
              <a:t>prosper,</a:t>
            </a:r>
            <a:endParaRPr lang="en-US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smtClean="0"/>
              <a:t>none </a:t>
            </a:r>
            <a:r>
              <a:rPr dirty="0"/>
              <a:t>will sit on the throne of David or rule anymore in Judah."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560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이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행한다면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보좌에</a:t>
            </a:r>
            <a:r>
              <a:rPr dirty="0"/>
              <a:t> </a:t>
            </a:r>
            <a:r>
              <a:rPr dirty="0" err="1"/>
              <a:t>앉는</a:t>
            </a:r>
            <a:r>
              <a:rPr dirty="0"/>
              <a:t> </a:t>
            </a:r>
            <a:r>
              <a:rPr dirty="0" err="1"/>
              <a:t>왕들이</a:t>
            </a:r>
            <a:r>
              <a:rPr dirty="0"/>
              <a:t>,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신하들이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그의</a:t>
            </a:r>
            <a:r>
              <a:rPr dirty="0" smtClean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전차와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이 집 </a:t>
            </a:r>
            <a:r>
              <a:rPr dirty="0" err="1"/>
              <a:t>문들로</a:t>
            </a:r>
            <a:r>
              <a:rPr dirty="0"/>
              <a:t> </a:t>
            </a:r>
            <a:r>
              <a:rPr dirty="0" err="1"/>
              <a:t>들어올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483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if you are careful to carry out these </a:t>
            </a:r>
            <a:r>
              <a:rPr dirty="0" smtClean="0"/>
              <a:t>commands,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kings who sit on David's throne will come through the gates of this </a:t>
            </a:r>
            <a:r>
              <a:rPr dirty="0" smtClean="0"/>
              <a:t>palace,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riding </a:t>
            </a:r>
            <a:r>
              <a:rPr dirty="0"/>
              <a:t>in chariots and on horses, accompanied by their officials and their people.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30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이 </a:t>
            </a:r>
            <a:r>
              <a:rPr dirty="0" err="1"/>
              <a:t>말들을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나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 smtClean="0"/>
              <a:t>맹세하는데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 err="1"/>
              <a:t>집은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58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you do not obey these commands, declares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swear by myself that this palace will become a ruin.'"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19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길르앗과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 </a:t>
            </a:r>
            <a:r>
              <a:rPr dirty="0" err="1"/>
              <a:t>레바논의</a:t>
            </a:r>
            <a:r>
              <a:rPr dirty="0"/>
              <a:t> </a:t>
            </a:r>
            <a:r>
              <a:rPr dirty="0" err="1"/>
              <a:t>정상과</a:t>
            </a:r>
            <a:r>
              <a:rPr dirty="0"/>
              <a:t> </a:t>
            </a:r>
            <a:r>
              <a:rPr dirty="0" err="1"/>
              <a:t>같지만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광야처럼</a:t>
            </a:r>
            <a:r>
              <a:rPr dirty="0"/>
              <a:t>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사람이</a:t>
            </a:r>
            <a:r>
              <a:rPr dirty="0" smtClean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성읍들처럼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453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is what the LORD says about the palace of the king of Judah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Though you are like Gilead to me, like the summit of </a:t>
            </a:r>
            <a:r>
              <a:rPr dirty="0" smtClean="0"/>
              <a:t>Lebanon,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surely make you like a desert, like towns not inhabited.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82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파괴할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준비할</a:t>
            </a:r>
            <a:r>
              <a:rPr dirty="0"/>
              <a:t> </a:t>
            </a:r>
            <a:r>
              <a:rPr dirty="0" err="1" smtClean="0"/>
              <a:t>것이니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무기를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네 </a:t>
            </a:r>
            <a:r>
              <a:rPr dirty="0" err="1"/>
              <a:t>훌륭한</a:t>
            </a:r>
            <a:r>
              <a:rPr dirty="0"/>
              <a:t> </a:t>
            </a:r>
            <a:r>
              <a:rPr dirty="0" err="1"/>
              <a:t>백향목들을</a:t>
            </a:r>
            <a:r>
              <a:rPr dirty="0"/>
              <a:t> </a:t>
            </a:r>
            <a:r>
              <a:rPr dirty="0" err="1"/>
              <a:t>잘라서</a:t>
            </a:r>
            <a:r>
              <a:rPr dirty="0"/>
              <a:t> 불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던질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67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send destroyers against you, each man with his </a:t>
            </a:r>
            <a:r>
              <a:rPr dirty="0" smtClean="0"/>
              <a:t>weapons,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they will cut up your fine cedar beams and throw them into the fire.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민족들이</a:t>
            </a:r>
            <a:r>
              <a:rPr dirty="0"/>
              <a:t> 이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지나가며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여호와께서</a:t>
            </a:r>
            <a:r>
              <a:rPr dirty="0"/>
              <a:t> 왜 이 큰 </a:t>
            </a:r>
            <a:r>
              <a:rPr dirty="0" err="1"/>
              <a:t>성읍에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하셨는가</a:t>
            </a:r>
            <a:r>
              <a:rPr dirty="0"/>
              <a:t>?’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348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"People from many nations will pass by this city and will ask one another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Why has the LORD done such a thing to this great city?'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477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대답할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‘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 smtClean="0"/>
              <a:t>저버리고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다른</a:t>
            </a:r>
            <a:r>
              <a:rPr dirty="0" smtClean="0"/>
              <a:t> </a:t>
            </a:r>
            <a:r>
              <a:rPr dirty="0" err="1"/>
              <a:t>신들을</a:t>
            </a:r>
            <a:r>
              <a:rPr dirty="0"/>
              <a:t> </a:t>
            </a:r>
            <a:r>
              <a:rPr dirty="0" err="1"/>
              <a:t>경배하고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섬겼기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55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answer will be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Because they have forsaken the covenant of the LORD their </a:t>
            </a:r>
            <a:r>
              <a:rPr dirty="0" smtClean="0"/>
              <a:t>God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have worshiped and served other gods.'"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1853</Words>
  <Application>Microsoft Office PowerPoint</Application>
  <PresentationFormat>와이드스크린</PresentationFormat>
  <Paragraphs>167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2022-09-07T02:31:44Z</dcterms:modified>
</cp:coreProperties>
</file>