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“여호와의 말이다. 내 목장의 양을 멸하고 흩어 버리는 목자들에게 화가 있도다!”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3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the shepherds who are </a:t>
            </a:r>
            <a:r>
              <a:rPr dirty="0" smtClean="0"/>
              <a:t>destroying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scattering the sheep of my pasture!" declares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가득하다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저주</a:t>
            </a:r>
            <a:r>
              <a:rPr dirty="0" smtClean="0"/>
              <a:t> </a:t>
            </a:r>
            <a:r>
              <a:rPr dirty="0" err="1"/>
              <a:t>때문에</a:t>
            </a:r>
            <a:r>
              <a:rPr dirty="0"/>
              <a:t> 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슬퍼하고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초장들이</a:t>
            </a:r>
            <a:r>
              <a:rPr dirty="0"/>
              <a:t> </a:t>
            </a:r>
            <a:r>
              <a:rPr dirty="0" err="1"/>
              <a:t>말랐다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힘쓰는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의롭지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56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is full of </a:t>
            </a:r>
            <a:r>
              <a:rPr dirty="0" smtClean="0"/>
              <a:t>adulterers;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curse the land lies </a:t>
            </a:r>
            <a:r>
              <a:rPr dirty="0" smtClean="0"/>
              <a:t>parched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pastures in the desert are withered.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prophets follow an evil course and use their power unjustly.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9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예언자도</a:t>
            </a:r>
            <a:r>
              <a:rPr dirty="0"/>
              <a:t> </a:t>
            </a:r>
            <a:r>
              <a:rPr dirty="0" err="1"/>
              <a:t>제사장도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내 </a:t>
            </a:r>
            <a:r>
              <a:rPr dirty="0" err="1"/>
              <a:t>성전에서조차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악함을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발견한다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6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"Both prophet and priest are godless; even in my temple I find their wickedness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미끄럽게</a:t>
            </a:r>
            <a:r>
              <a:rPr dirty="0"/>
              <a:t> 될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쫓겨날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정해진</a:t>
            </a:r>
            <a:r>
              <a:rPr dirty="0" smtClean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9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their path will become </a:t>
            </a:r>
            <a:r>
              <a:rPr dirty="0" smtClean="0"/>
              <a:t>slippery;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banished to darkness and there they will </a:t>
            </a:r>
            <a:r>
              <a:rPr dirty="0" smtClean="0"/>
              <a:t>fall.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disaster on them in the year they are punished," declares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예언자들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불미스러운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바알에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타락하게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"Among the prophets of Samaria I saw this repulsive </a:t>
            </a:r>
            <a:r>
              <a:rPr dirty="0" smtClean="0"/>
              <a:t>thing: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prophesied by Baal and led my people Israel astray.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767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예언자들에게서도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간음하고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smtClean="0"/>
              <a:t>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자기의</a:t>
            </a:r>
            <a:r>
              <a:rPr dirty="0" smtClean="0"/>
              <a:t> </a:t>
            </a:r>
            <a:r>
              <a:rPr dirty="0" err="1"/>
              <a:t>사악함으로부터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소돔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,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고모라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18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among the prophets of Jerusalem I have seen something </a:t>
            </a:r>
            <a:r>
              <a:rPr dirty="0" smtClean="0"/>
              <a:t>horrible: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commit adultery and live a lie. They strengthen the hands of </a:t>
            </a:r>
            <a:r>
              <a:rPr dirty="0" smtClean="0"/>
              <a:t>evildoers,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no one turns from his wickedness. They are all like Sodom to me;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people of Jerusalem are like Gomorrah."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예언자들에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쓴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먹이고</a:t>
            </a:r>
            <a:r>
              <a:rPr dirty="0"/>
              <a:t> </a:t>
            </a:r>
            <a:r>
              <a:rPr dirty="0" err="1"/>
              <a:t>독이</a:t>
            </a:r>
            <a:r>
              <a:rPr dirty="0"/>
              <a:t> 든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예언자들에게서</a:t>
            </a:r>
            <a:r>
              <a:rPr dirty="0"/>
              <a:t> </a:t>
            </a:r>
            <a:r>
              <a:rPr dirty="0" err="1"/>
              <a:t>타락함이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온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나갔기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17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Almighty says concerning the prophets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make them eat bitter food and drink poisoned </a:t>
            </a:r>
            <a:r>
              <a:rPr dirty="0" smtClean="0"/>
              <a:t>water,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from the prophets of Jerusalem ungodliness has spread </a:t>
            </a:r>
            <a:r>
              <a:rPr dirty="0" smtClean="0"/>
              <a:t>throughout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land."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59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희망을</a:t>
            </a:r>
            <a:r>
              <a:rPr dirty="0"/>
              <a:t> </a:t>
            </a:r>
            <a:r>
              <a:rPr dirty="0" err="1"/>
              <a:t>가르친다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 smtClean="0"/>
              <a:t>아니라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listen to what the prophets are prophesying to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fill you with false hopes. They speak visions from their own </a:t>
            </a:r>
            <a:r>
              <a:rPr dirty="0" smtClean="0"/>
              <a:t>minds,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from the mouth of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멸시하는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평안할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완고함을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재앙도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03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keep saying to those who despise me, `The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have peace.' And to </a:t>
            </a:r>
            <a:r>
              <a:rPr dirty="0" smtClean="0"/>
              <a:t>all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follow the stubbornness of their </a:t>
            </a:r>
            <a:r>
              <a:rPr dirty="0" smtClean="0"/>
              <a:t>hearts</a:t>
            </a:r>
            <a:r>
              <a:rPr lang="en-US" dirty="0"/>
              <a:t> </a:t>
            </a:r>
            <a:r>
              <a:rPr dirty="0" smtClean="0"/>
              <a:t>they </a:t>
            </a:r>
            <a:r>
              <a:rPr dirty="0"/>
              <a:t>say, `No harm will come to you.'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94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보거나</a:t>
            </a:r>
            <a:r>
              <a:rPr dirty="0"/>
              <a:t> </a:t>
            </a:r>
            <a:r>
              <a:rPr dirty="0" err="1"/>
              <a:t>듣기</a:t>
            </a:r>
            <a:r>
              <a:rPr dirty="0"/>
              <a:t> </a:t>
            </a:r>
            <a:r>
              <a:rPr dirty="0" err="1" smtClean="0"/>
              <a:t>위해서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회의에</a:t>
            </a:r>
            <a:r>
              <a:rPr dirty="0"/>
              <a:t> 서 </a:t>
            </a:r>
            <a:r>
              <a:rPr dirty="0" err="1"/>
              <a:t>보았는가</a:t>
            </a:r>
            <a:r>
              <a:rPr dirty="0"/>
              <a:t>?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귀 </a:t>
            </a:r>
            <a:r>
              <a:rPr dirty="0" err="1"/>
              <a:t>기울였는가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2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which of them has stood in the council of the LORD to </a:t>
            </a:r>
            <a:r>
              <a:rPr dirty="0" smtClean="0"/>
              <a:t>see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to hear his word? Who has listened and heard his word?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회오리바람이</a:t>
            </a:r>
            <a:r>
              <a:rPr dirty="0" smtClean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소용돌이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4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storm of the LORD will burst out in </a:t>
            </a:r>
            <a:r>
              <a:rPr dirty="0" smtClean="0"/>
              <a:t>wrath,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whirlwind swirling down on the heads of the wicked.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돌보는</a:t>
            </a:r>
            <a:r>
              <a:rPr dirty="0"/>
              <a:t> </a:t>
            </a:r>
            <a:r>
              <a:rPr dirty="0" err="1"/>
              <a:t>목자들에</a:t>
            </a:r>
            <a:r>
              <a:rPr dirty="0"/>
              <a:t> </a:t>
            </a:r>
            <a:r>
              <a:rPr dirty="0" err="1" smtClean="0"/>
              <a:t>대해서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너희가</a:t>
            </a:r>
            <a:r>
              <a:rPr dirty="0"/>
              <a:t> 내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쫓아냈으며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주의를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벌 줄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LORD, the God of Israel,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says </a:t>
            </a:r>
            <a:r>
              <a:rPr dirty="0"/>
              <a:t>to the shepherds who tend my people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Because you have scattered my flock and driven them </a:t>
            </a:r>
            <a:r>
              <a:rPr dirty="0" smtClean="0"/>
              <a:t>away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not bestowed care on them, I will bestow punishment on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f</a:t>
            </a:r>
            <a:r>
              <a:rPr dirty="0" smtClean="0"/>
              <a:t>or </a:t>
            </a:r>
            <a:r>
              <a:rPr dirty="0"/>
              <a:t>the evil you have done," declares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9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목적한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실행하고</a:t>
            </a:r>
            <a:r>
              <a:rPr dirty="0"/>
              <a:t> </a:t>
            </a:r>
            <a:r>
              <a:rPr dirty="0" err="1" smtClean="0"/>
              <a:t>성취하기까지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결코</a:t>
            </a:r>
            <a:r>
              <a:rPr dirty="0" smtClean="0"/>
              <a:t> </a:t>
            </a:r>
            <a:r>
              <a:rPr dirty="0" err="1"/>
              <a:t>돌아서지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이해할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8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anger of the LORD will not turn </a:t>
            </a:r>
            <a:r>
              <a:rPr dirty="0" smtClean="0"/>
              <a:t>back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he fully accomplishes the purposes of his </a:t>
            </a:r>
            <a:r>
              <a:rPr dirty="0" smtClean="0"/>
              <a:t>heart.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days to come you will understand it clearly.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않았으나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 smtClean="0"/>
              <a:t>달려나갔고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않았으나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예언했다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7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not send these prophets, yet they have run with their </a:t>
            </a:r>
            <a:r>
              <a:rPr dirty="0" smtClean="0"/>
              <a:t>message;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did not speak to them, yet they have prophesied.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회의에</a:t>
            </a:r>
            <a:r>
              <a:rPr dirty="0"/>
              <a:t> </a:t>
            </a:r>
            <a:r>
              <a:rPr dirty="0" err="1"/>
              <a:t>섰고</a:t>
            </a:r>
            <a:r>
              <a:rPr dirty="0"/>
              <a:t> 내 </a:t>
            </a:r>
            <a:r>
              <a:rPr dirty="0" err="1"/>
              <a:t>백성에게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 smtClean="0"/>
              <a:t>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행동에서</a:t>
            </a:r>
            <a:r>
              <a:rPr dirty="0"/>
              <a:t>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행위에서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돌이켰을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7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they had stood in my </a:t>
            </a:r>
            <a:r>
              <a:rPr dirty="0" smtClean="0"/>
              <a:t>council,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would have proclaimed my words to my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would have turned them from their evil ways and from their evil deeds.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데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 smtClean="0"/>
              <a:t>하나님이고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멀리</a:t>
            </a:r>
            <a:r>
              <a:rPr dirty="0" smtClean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2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"Am I only a God nearby,"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not a God far away?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23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볼 수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은밀한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충만하지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anyone hide in secret places so that I cannot see him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"Do not I fill heaven and earth?" declares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거짓되게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꾸었다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꾸었다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5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heard what the prophets say who prophesy lies in my </a:t>
            </a:r>
            <a:r>
              <a:rPr dirty="0" smtClean="0"/>
              <a:t>name.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say, `I had a dream! I had a dream!'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5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이 </a:t>
            </a: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마음속에서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계속되겠느냐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마음속의</a:t>
            </a:r>
            <a:r>
              <a:rPr dirty="0"/>
              <a:t> </a:t>
            </a:r>
            <a:r>
              <a:rPr dirty="0" err="1"/>
              <a:t>망상을</a:t>
            </a:r>
            <a:r>
              <a:rPr dirty="0"/>
              <a:t> </a:t>
            </a:r>
            <a:r>
              <a:rPr dirty="0" err="1"/>
              <a:t>예언한다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this continue in the hearts of these lying </a:t>
            </a:r>
            <a:r>
              <a:rPr dirty="0" smtClean="0"/>
              <a:t>prophets,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prophesy the delusions of their own minds?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조상이</a:t>
            </a:r>
            <a:r>
              <a:rPr dirty="0"/>
              <a:t> </a:t>
            </a:r>
            <a:r>
              <a:rPr dirty="0" err="1"/>
              <a:t>바알로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잊은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서로간에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꿈으로</a:t>
            </a:r>
            <a:r>
              <a:rPr dirty="0"/>
              <a:t> 내 </a:t>
            </a:r>
            <a:r>
              <a:rPr dirty="0" err="1"/>
              <a:t>백성들이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잊게</a:t>
            </a:r>
            <a:r>
              <a:rPr dirty="0"/>
              <a:t> </a:t>
            </a:r>
            <a:r>
              <a:rPr dirty="0" err="1"/>
              <a:t>만들려고</a:t>
            </a:r>
            <a:r>
              <a:rPr dirty="0"/>
              <a:t> </a:t>
            </a:r>
            <a:r>
              <a:rPr dirty="0" err="1"/>
              <a:t>궁리한다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0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think the dreams they tell one </a:t>
            </a:r>
            <a:r>
              <a:rPr dirty="0" smtClean="0"/>
              <a:t>another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make my people forget my </a:t>
            </a:r>
            <a:r>
              <a:rPr dirty="0" smtClean="0"/>
              <a:t>name,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just </a:t>
            </a:r>
            <a:r>
              <a:rPr dirty="0"/>
              <a:t>as their fathers forgot my name through Baal worship.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예언자는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진실하게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 </a:t>
            </a:r>
            <a:r>
              <a:rPr dirty="0" err="1"/>
              <a:t>밀짚이</a:t>
            </a:r>
            <a:r>
              <a:rPr dirty="0"/>
              <a:t> </a:t>
            </a:r>
            <a:r>
              <a:rPr dirty="0" err="1"/>
              <a:t>알곡과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1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prophet who has a dream tell his </a:t>
            </a:r>
            <a:r>
              <a:rPr dirty="0" smtClean="0"/>
              <a:t>dream,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let the one who has my word speak it </a:t>
            </a:r>
            <a:r>
              <a:rPr dirty="0" smtClean="0"/>
              <a:t>faithfully.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what has straw to do with grain?" declares the LORD.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조각으로</a:t>
            </a:r>
            <a:r>
              <a:rPr dirty="0"/>
              <a:t> </a:t>
            </a:r>
            <a:r>
              <a:rPr dirty="0" err="1"/>
              <a:t>깨뜨리는</a:t>
            </a:r>
            <a:r>
              <a:rPr dirty="0"/>
              <a:t> </a:t>
            </a:r>
            <a:r>
              <a:rPr dirty="0" err="1"/>
              <a:t>망치와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6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not my word like fire,"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like a hammer that breaks a rock in pieces?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양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추방했던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나라들에서</a:t>
            </a:r>
            <a:r>
              <a:rPr dirty="0"/>
              <a:t> </a:t>
            </a:r>
            <a:r>
              <a:rPr dirty="0" err="1" smtClean="0"/>
              <a:t>모아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목장으로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다산하고</a:t>
            </a:r>
            <a:r>
              <a:rPr dirty="0"/>
              <a:t> </a:t>
            </a:r>
            <a:r>
              <a:rPr dirty="0" err="1"/>
              <a:t>번성할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myself will gather the remnant of my flock out of all the </a:t>
            </a:r>
            <a:r>
              <a:rPr dirty="0" smtClean="0"/>
              <a:t>countries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I have driven them and will bring them back to their </a:t>
            </a:r>
            <a:r>
              <a:rPr dirty="0" smtClean="0"/>
              <a:t>pasture,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they will be fruitful and increase in number.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대적할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서로에게서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훔친다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am against the prophets who steal from one another words </a:t>
            </a:r>
            <a:r>
              <a:rPr dirty="0" smtClean="0"/>
              <a:t>supposedly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59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그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말씀하셨다’라며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놀린다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5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Yes," declares the LORD, "I am against the </a:t>
            </a:r>
            <a:r>
              <a:rPr dirty="0" smtClean="0"/>
              <a:t>prophets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wag their own tongues and yet declare, `The LORD declares.'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220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꿈들을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꿈들을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거짓말들과</a:t>
            </a:r>
            <a:r>
              <a:rPr dirty="0"/>
              <a:t> </a:t>
            </a:r>
            <a:r>
              <a:rPr dirty="0" err="1" smtClean="0"/>
              <a:t>무모함으로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그릇되게</a:t>
            </a:r>
            <a:r>
              <a:rPr dirty="0"/>
              <a:t> </a:t>
            </a:r>
            <a:r>
              <a:rPr dirty="0" err="1"/>
              <a:t>인도하고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보내지도</a:t>
            </a:r>
            <a:r>
              <a:rPr dirty="0"/>
              <a:t> </a:t>
            </a:r>
            <a:r>
              <a:rPr dirty="0" err="1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임무를</a:t>
            </a:r>
            <a:r>
              <a:rPr dirty="0" smtClean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63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I am against those who prophesy false dreams</a:t>
            </a:r>
            <a:r>
              <a:rPr dirty="0" smtClean="0"/>
              <a:t>,"</a:t>
            </a:r>
            <a:r>
              <a:rPr lang="en-US" dirty="0" smtClean="0"/>
              <a:t> </a:t>
            </a:r>
            <a:r>
              <a:rPr dirty="0" smtClean="0"/>
              <a:t>declares </a:t>
            </a:r>
            <a:r>
              <a:rPr dirty="0"/>
              <a:t>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They tell </a:t>
            </a:r>
            <a:r>
              <a:rPr dirty="0" smtClean="0"/>
              <a:t>them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lead my people astray with their reckless </a:t>
            </a:r>
            <a:r>
              <a:rPr dirty="0" smtClean="0"/>
              <a:t>lies,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I did not send or appoint them. They do not benefit these people in the least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99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“이 </a:t>
            </a:r>
            <a:r>
              <a:rPr dirty="0" err="1"/>
              <a:t>백성이나</a:t>
            </a:r>
            <a:r>
              <a:rPr dirty="0"/>
              <a:t> </a:t>
            </a:r>
            <a:r>
              <a:rPr dirty="0" err="1"/>
              <a:t>예언자나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신탁이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 smtClean="0"/>
              <a:t>?’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물을</a:t>
            </a:r>
            <a:r>
              <a:rPr dirty="0" smtClean="0"/>
              <a:t> </a:t>
            </a:r>
            <a:r>
              <a:rPr dirty="0"/>
              <a:t>때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신탁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5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these people, or a prophet or a priest, ask you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What is the oracle of the LORD?' say to them, `What </a:t>
            </a:r>
            <a:r>
              <a:rPr dirty="0" smtClean="0"/>
              <a:t>oracle?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forsake you, declares the LORD.'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7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예언자나</a:t>
            </a:r>
            <a:r>
              <a:rPr dirty="0"/>
              <a:t> </a:t>
            </a:r>
            <a:r>
              <a:rPr dirty="0" err="1"/>
              <a:t>제사장이나</a:t>
            </a:r>
            <a:r>
              <a:rPr dirty="0"/>
              <a:t> 그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‘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신탁이다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 smtClean="0"/>
              <a:t>주장하면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7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prophet or a priest or anyone else claims, `This is the oracle of the LORD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punish that man and his household.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77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친구나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대답하셨느냐</a:t>
            </a:r>
            <a:r>
              <a:rPr dirty="0"/>
              <a:t>?’ </a:t>
            </a:r>
            <a:r>
              <a:rPr dirty="0" err="1"/>
              <a:t>또는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말씀하셨느냐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7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each of you keeps on saying to his friend or relative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What is the LORD's answer?' or `What has the LORD spoken?'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신탁’이라고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언급하지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신탁이</a:t>
            </a:r>
            <a:r>
              <a:rPr dirty="0"/>
              <a:t> 돼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왜곡하기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4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must not mention `the oracle of the LORD' </a:t>
            </a:r>
            <a:r>
              <a:rPr dirty="0" smtClean="0"/>
              <a:t>again,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every man's own word becomes his oracle </a:t>
            </a:r>
            <a:r>
              <a:rPr dirty="0" smtClean="0"/>
              <a:t>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s</a:t>
            </a:r>
            <a:r>
              <a:rPr dirty="0" smtClean="0"/>
              <a:t>o </a:t>
            </a:r>
            <a:r>
              <a:rPr dirty="0"/>
              <a:t>you distort the words of the living God, the LORD Almighty, our God.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3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예언자에게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대답하셨느냐</a:t>
            </a:r>
            <a:r>
              <a:rPr dirty="0" smtClean="0"/>
              <a:t>?’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또는</a:t>
            </a:r>
            <a:r>
              <a:rPr dirty="0" smtClean="0"/>
              <a:t> </a:t>
            </a: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말씀하셨느냐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8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you keep saying to a prophet: `What is the LORD's answer to you</a:t>
            </a:r>
            <a:r>
              <a:rPr dirty="0" smtClean="0"/>
              <a:t>?'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`What has the LORD spoken?'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08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신탁’이라고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주장한다</a:t>
            </a:r>
            <a:r>
              <a:rPr dirty="0"/>
              <a:t> </a:t>
            </a:r>
            <a:r>
              <a:rPr dirty="0" err="1"/>
              <a:t>하더라도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신탁’이라는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 smtClean="0"/>
              <a:t>때문에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신탁’이라고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7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you claim, `This is the oracle of the LORD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what the LORD says: You used the words, `This is the oracle of the LORD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though I told you that you must not claim, `This is the oracle of the LORD.'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조상에게</a:t>
            </a:r>
            <a:r>
              <a:rPr dirty="0"/>
              <a:t> 준 이 </a:t>
            </a:r>
            <a:r>
              <a:rPr dirty="0" err="1"/>
              <a:t>성읍과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내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내버릴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I will surely forget you and cast you out of my </a:t>
            </a:r>
            <a:r>
              <a:rPr dirty="0" smtClean="0"/>
              <a:t>presence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the city I gave to you and your fathers.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돌볼</a:t>
            </a:r>
            <a:r>
              <a:rPr dirty="0"/>
              <a:t> </a:t>
            </a:r>
            <a:r>
              <a:rPr dirty="0" err="1"/>
              <a:t>목자들을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두려워하거나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잃어버리지도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2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place shepherds over them who will tend </a:t>
            </a:r>
            <a:r>
              <a:rPr dirty="0" smtClean="0"/>
              <a:t>them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no longer be afraid or terrified, nor will any be missing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내가 너희에게 영원한 모욕과 잊혀지지 않을 영원한 수치를 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0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bring upon you </a:t>
            </a:r>
            <a:r>
              <a:rPr/>
              <a:t>everlasting </a:t>
            </a:r>
            <a:r>
              <a:rPr smtClean="0"/>
              <a:t>disgrace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-- </a:t>
            </a:r>
            <a:r>
              <a:t>everlasting shame that will not be forgotten."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 smtClean="0"/>
              <a:t>오리니</a:t>
            </a:r>
            <a:r>
              <a:rPr lang="en-US" dirty="0"/>
              <a:t> </a:t>
            </a:r>
            <a:r>
              <a:rPr dirty="0" err="1" smtClean="0"/>
              <a:t>그때에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왕으로서</a:t>
            </a:r>
            <a:r>
              <a:rPr dirty="0"/>
              <a:t>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통치하고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실천할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3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days are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I will raise up to David a righteous </a:t>
            </a:r>
            <a:r>
              <a:rPr dirty="0" smtClean="0"/>
              <a:t>Branch,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King who will reign wisely and do what is just and right in the land.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의’,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이름이다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days Judah will be saved and Israel will live in </a:t>
            </a:r>
            <a:r>
              <a:rPr dirty="0" smtClean="0"/>
              <a:t>safety.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the name by which he will be called: The LORD Our Righteousness.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그날들이</a:t>
            </a:r>
            <a:r>
              <a:rPr dirty="0"/>
              <a:t> </a:t>
            </a:r>
            <a:r>
              <a:rPr dirty="0" err="1" smtClean="0"/>
              <a:t>오리니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그때는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‘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 smtClean="0"/>
              <a:t>여호와께서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살아</a:t>
            </a:r>
            <a:r>
              <a:rPr dirty="0" smtClean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것같이’라고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5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then, the days are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people will no longer say, `As surely as the LORD lives,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brought the Israelites up out of Egypt,'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1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‘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쫓아내었던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것같이’</a:t>
            </a:r>
            <a:r>
              <a:rPr dirty="0" err="1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말 </a:t>
            </a:r>
            <a:r>
              <a:rPr dirty="0"/>
              <a:t>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will say, `As surely as the LORD </a:t>
            </a:r>
            <a:r>
              <a:rPr dirty="0" smtClean="0"/>
              <a:t>lives,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brought the descendants of Israel up out of the land of the </a:t>
            </a:r>
            <a:r>
              <a:rPr dirty="0" smtClean="0"/>
              <a:t>north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out of all the countries where he had banished them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they will live in their own land."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예언자들에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부서지고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뼈가</a:t>
            </a:r>
            <a:r>
              <a:rPr dirty="0"/>
              <a:t> </a:t>
            </a:r>
            <a:r>
              <a:rPr dirty="0" err="1"/>
              <a:t>흔들린다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술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포도주에</a:t>
            </a:r>
            <a:r>
              <a:rPr dirty="0"/>
              <a:t> </a:t>
            </a:r>
            <a:r>
              <a:rPr dirty="0" err="1"/>
              <a:t>만취한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때문이고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15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the prophets: My heart is broken within </a:t>
            </a:r>
            <a:r>
              <a:rPr dirty="0" smtClean="0"/>
              <a:t>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my bones tremble. I am like a drunken man, like a man overcome by </a:t>
            </a:r>
            <a:r>
              <a:rPr dirty="0" smtClean="0"/>
              <a:t>wine,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LORD and his holy words.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2574</Words>
  <Application>Microsoft Office PowerPoint</Application>
  <PresentationFormat>와이드스크린</PresentationFormat>
  <Paragraphs>249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2022-09-07T02:40:21Z</dcterms:modified>
</cp:coreProperties>
</file>