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느부갓네살이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여호야김의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 smtClean="0"/>
              <a:t>여고냐와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유다의</a:t>
            </a:r>
            <a:r>
              <a:rPr dirty="0" smtClean="0"/>
              <a:t> </a:t>
            </a:r>
            <a:r>
              <a:rPr dirty="0" err="1"/>
              <a:t>관료들과</a:t>
            </a:r>
            <a:r>
              <a:rPr dirty="0"/>
              <a:t> </a:t>
            </a:r>
            <a:r>
              <a:rPr dirty="0" err="1"/>
              <a:t>공예가들과</a:t>
            </a:r>
            <a:r>
              <a:rPr dirty="0"/>
              <a:t> </a:t>
            </a:r>
            <a:r>
              <a:rPr dirty="0" err="1"/>
              <a:t>세공장이들을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 smtClean="0"/>
              <a:t>잡아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예루살렘에서</a:t>
            </a:r>
            <a:r>
              <a:rPr dirty="0" smtClean="0"/>
              <a:t>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간 </a:t>
            </a:r>
            <a:r>
              <a:rPr dirty="0" err="1" smtClean="0"/>
              <a:t>후에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여호와께서</a:t>
            </a:r>
            <a:r>
              <a:rPr dirty="0" smtClean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놓인</a:t>
            </a:r>
            <a:r>
              <a:rPr dirty="0"/>
              <a:t> 두 </a:t>
            </a:r>
            <a:r>
              <a:rPr dirty="0" err="1"/>
              <a:t>바구니의</a:t>
            </a:r>
            <a:r>
              <a:rPr dirty="0"/>
              <a:t> </a:t>
            </a:r>
            <a:r>
              <a:rPr dirty="0" err="1"/>
              <a:t>무화과를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537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</a:t>
            </a:r>
            <a:r>
              <a:rPr dirty="0" err="1"/>
              <a:t>Jehoiachin</a:t>
            </a:r>
            <a:r>
              <a:rPr dirty="0"/>
              <a:t> son of </a:t>
            </a:r>
            <a:r>
              <a:rPr dirty="0" err="1"/>
              <a:t>Jehoiakim</a:t>
            </a:r>
            <a:r>
              <a:rPr dirty="0"/>
              <a:t> king of Judah and the </a:t>
            </a:r>
            <a:r>
              <a:rPr dirty="0" smtClean="0"/>
              <a:t>officials,</a:t>
            </a:r>
            <a:r>
              <a:rPr lang="en-US" dirty="0" smtClean="0"/>
              <a:t> </a:t>
            </a:r>
            <a:r>
              <a:rPr dirty="0" smtClean="0"/>
              <a:t>the craftsmen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artisans of Judah were carried into </a:t>
            </a:r>
            <a:r>
              <a:rPr dirty="0" smtClean="0"/>
              <a:t>exile</a:t>
            </a:r>
            <a:r>
              <a:rPr lang="en-US" dirty="0" smtClean="0"/>
              <a:t> </a:t>
            </a:r>
            <a:r>
              <a:rPr dirty="0" smtClean="0"/>
              <a:t>from </a:t>
            </a:r>
            <a:r>
              <a:rPr dirty="0"/>
              <a:t>Jerusalem to </a:t>
            </a:r>
            <a:r>
              <a:rPr dirty="0" smtClean="0"/>
              <a:t>Babylon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by </a:t>
            </a:r>
            <a:r>
              <a:rPr dirty="0"/>
              <a:t>Nebuchadnezzar king of </a:t>
            </a:r>
            <a:r>
              <a:rPr dirty="0" smtClean="0"/>
              <a:t>Babylon,</a:t>
            </a:r>
            <a:r>
              <a:rPr lang="en-US" dirty="0" smtClean="0"/>
              <a:t> </a:t>
            </a:r>
            <a:r>
              <a:rPr dirty="0" smtClean="0"/>
              <a:t>the </a:t>
            </a:r>
            <a:r>
              <a:rPr dirty="0"/>
              <a:t>LORD showed me two baskets of </a:t>
            </a:r>
            <a:r>
              <a:rPr dirty="0" smtClean="0"/>
              <a:t>figs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placed </a:t>
            </a:r>
            <a:r>
              <a:rPr dirty="0"/>
              <a:t>in front of the temple of the LORD.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조상들에게</a:t>
            </a:r>
            <a:r>
              <a:rPr dirty="0"/>
              <a:t> 준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멸망할</a:t>
            </a:r>
            <a:r>
              <a:rPr dirty="0"/>
              <a:t> </a:t>
            </a:r>
            <a:r>
              <a:rPr dirty="0" err="1" smtClean="0"/>
              <a:t>때까지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그들에게</a:t>
            </a:r>
            <a:r>
              <a:rPr dirty="0" smtClean="0"/>
              <a:t> </a:t>
            </a:r>
            <a:r>
              <a:rPr dirty="0" err="1"/>
              <a:t>칼과</a:t>
            </a:r>
            <a:r>
              <a:rPr dirty="0"/>
              <a:t> </a:t>
            </a:r>
            <a:r>
              <a:rPr dirty="0" err="1"/>
              <a:t>기근과</a:t>
            </a:r>
            <a:r>
              <a:rPr dirty="0"/>
              <a:t> </a:t>
            </a:r>
            <a:r>
              <a:rPr dirty="0" err="1"/>
              <a:t>전염병을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02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send the sword, famine and plague </a:t>
            </a:r>
            <a:r>
              <a:rPr/>
              <a:t>against </a:t>
            </a:r>
            <a:r>
              <a:rPr smtClean="0"/>
              <a:t>them</a:t>
            </a:r>
            <a:endParaRPr lang="en-US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smtClean="0"/>
              <a:t>until </a:t>
            </a:r>
            <a:r>
              <a:rPr dirty="0"/>
              <a:t>they are destroyed from the land I gave to them and their fathers.'"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한 </a:t>
            </a:r>
            <a:r>
              <a:rPr dirty="0" err="1"/>
              <a:t>바구니에는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익은</a:t>
            </a:r>
            <a:r>
              <a:rPr dirty="0"/>
              <a:t> </a:t>
            </a:r>
            <a:r>
              <a:rPr dirty="0" err="1"/>
              <a:t>무화과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무화과들이</a:t>
            </a:r>
            <a:r>
              <a:rPr dirty="0"/>
              <a:t> </a:t>
            </a:r>
            <a:r>
              <a:rPr dirty="0" err="1"/>
              <a:t>담겨</a:t>
            </a:r>
            <a:r>
              <a:rPr dirty="0"/>
              <a:t> </a:t>
            </a:r>
            <a:r>
              <a:rPr dirty="0" err="1" smtClean="0"/>
              <a:t>있었고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다른</a:t>
            </a:r>
            <a:r>
              <a:rPr dirty="0" smtClean="0"/>
              <a:t> </a:t>
            </a:r>
            <a:r>
              <a:rPr dirty="0" err="1"/>
              <a:t>바구니에는</a:t>
            </a:r>
            <a:r>
              <a:rPr dirty="0"/>
              <a:t> </a:t>
            </a:r>
            <a:r>
              <a:rPr dirty="0" err="1"/>
              <a:t>나빠서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수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정도인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나쁜</a:t>
            </a:r>
            <a:r>
              <a:rPr dirty="0"/>
              <a:t> </a:t>
            </a:r>
            <a:r>
              <a:rPr dirty="0" err="1"/>
              <a:t>무화과들이</a:t>
            </a:r>
            <a:r>
              <a:rPr dirty="0"/>
              <a:t> </a:t>
            </a:r>
            <a:r>
              <a:rPr dirty="0" err="1"/>
              <a:t>담겨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35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basket had very good figs, like those that ripen </a:t>
            </a:r>
            <a:r>
              <a:rPr dirty="0" smtClean="0"/>
              <a:t>early;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other basket had very poor figs, so bad they could not be eaten.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866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예레미야야</a:t>
            </a:r>
            <a:r>
              <a:rPr dirty="0"/>
              <a:t>,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보느냐</a:t>
            </a:r>
            <a:r>
              <a:rPr dirty="0" smtClean="0"/>
              <a:t>?”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대답했다</a:t>
            </a:r>
            <a:r>
              <a:rPr dirty="0"/>
              <a:t>. “</a:t>
            </a:r>
            <a:r>
              <a:rPr dirty="0" err="1"/>
              <a:t>무화과들입니다</a:t>
            </a:r>
            <a:r>
              <a:rPr dirty="0"/>
              <a:t>.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무화과들은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 smtClean="0"/>
              <a:t>좋은데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나쁜</a:t>
            </a:r>
            <a:r>
              <a:rPr dirty="0" smtClean="0"/>
              <a:t> </a:t>
            </a:r>
            <a:r>
              <a:rPr dirty="0" err="1"/>
              <a:t>무화과들은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나빠서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수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정도로</a:t>
            </a:r>
            <a:r>
              <a:rPr dirty="0"/>
              <a:t> </a:t>
            </a:r>
            <a:r>
              <a:rPr dirty="0" err="1"/>
              <a:t>나쁩니다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301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asked me, "What do you see, Jeremiah</a:t>
            </a:r>
            <a:r>
              <a:rPr dirty="0" smtClean="0"/>
              <a:t>?"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Figs," I answered. "The good ones are very </a:t>
            </a:r>
            <a:r>
              <a:rPr dirty="0" smtClean="0"/>
              <a:t>good,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the poor ones are so bad they cannot be eaten."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그때 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word of the LORD came to me: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412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“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이곳에서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버린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포로들을</a:t>
            </a:r>
            <a:r>
              <a:rPr dirty="0"/>
              <a:t> 이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 smtClean="0"/>
              <a:t>무화과들처럼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그렇게</a:t>
            </a:r>
            <a:r>
              <a:rPr dirty="0" smtClean="0"/>
              <a:t> </a:t>
            </a:r>
            <a:r>
              <a:rPr dirty="0" err="1"/>
              <a:t>좋게</a:t>
            </a:r>
            <a:r>
              <a:rPr dirty="0"/>
              <a:t> </a:t>
            </a:r>
            <a:r>
              <a:rPr dirty="0" err="1"/>
              <a:t>여길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90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LORD, the God of Israel, says: `Like these good </a:t>
            </a:r>
            <a:r>
              <a:rPr dirty="0" smtClean="0"/>
              <a:t>figs,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regard as good the exiles from </a:t>
            </a:r>
            <a:r>
              <a:rPr dirty="0" smtClean="0"/>
              <a:t>Judah,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whom </a:t>
            </a:r>
            <a:r>
              <a:rPr dirty="0"/>
              <a:t>I sent away from this place to the land of the Babylonians.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내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좋게</a:t>
            </a:r>
            <a:r>
              <a:rPr dirty="0"/>
              <a:t> </a:t>
            </a:r>
            <a:r>
              <a:rPr dirty="0" err="1"/>
              <a:t>보아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이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돌려보낼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허물어</a:t>
            </a:r>
            <a:r>
              <a:rPr dirty="0"/>
              <a:t> </a:t>
            </a:r>
            <a:r>
              <a:rPr dirty="0" err="1"/>
              <a:t>뜨리지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심고</a:t>
            </a:r>
            <a:r>
              <a:rPr dirty="0"/>
              <a:t> </a:t>
            </a:r>
            <a:r>
              <a:rPr dirty="0" err="1"/>
              <a:t>뽑지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854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eyes will watch over them for their </a:t>
            </a:r>
            <a:r>
              <a:rPr dirty="0" smtClean="0"/>
              <a:t>good,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 will bring them back to this </a:t>
            </a:r>
            <a:r>
              <a:rPr dirty="0" smtClean="0"/>
              <a:t>land.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build them up and not tear them </a:t>
            </a:r>
            <a:r>
              <a:rPr dirty="0" smtClean="0"/>
              <a:t>down;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plant them and not uproot them.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주어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/>
              <a:t>내 </a:t>
            </a:r>
            <a:r>
              <a:rPr dirty="0" err="1"/>
              <a:t>백성이</a:t>
            </a:r>
            <a:r>
              <a:rPr dirty="0"/>
              <a:t> 될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온전한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돌아올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012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give them a heart to know me, that I am the </a:t>
            </a:r>
            <a:r>
              <a:rPr dirty="0" smtClean="0"/>
              <a:t>LORD.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be my people, and I will be their </a:t>
            </a:r>
            <a:r>
              <a:rPr dirty="0" smtClean="0"/>
              <a:t>God,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they will return to me with all their heart.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9149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시드기야와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관료들과</a:t>
            </a:r>
            <a:r>
              <a:rPr dirty="0"/>
              <a:t> 이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 smtClean="0"/>
              <a:t>사람들과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이집트</a:t>
            </a:r>
            <a:r>
              <a:rPr dirty="0" smtClean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거하는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나빠서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수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정도인</a:t>
            </a:r>
            <a:r>
              <a:rPr dirty="0"/>
              <a:t> </a:t>
            </a:r>
            <a:r>
              <a:rPr dirty="0" err="1"/>
              <a:t>나쁜</a:t>
            </a:r>
            <a:r>
              <a:rPr dirty="0"/>
              <a:t> </a:t>
            </a:r>
            <a:r>
              <a:rPr dirty="0" err="1" smtClean="0"/>
              <a:t>무화과들처럼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그렇게</a:t>
            </a:r>
            <a:r>
              <a:rPr dirty="0" smtClean="0"/>
              <a:t> </a:t>
            </a:r>
            <a:r>
              <a:rPr dirty="0" err="1"/>
              <a:t>처리할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185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"`But like the poor figs, which are so bad they cannot be eaten</a:t>
            </a:r>
            <a:r>
              <a:rPr dirty="0" smtClean="0"/>
              <a:t>,'</a:t>
            </a:r>
            <a:r>
              <a:rPr lang="en-US" dirty="0"/>
              <a:t> </a:t>
            </a:r>
            <a:r>
              <a:rPr dirty="0" smtClean="0"/>
              <a:t>says </a:t>
            </a:r>
            <a:r>
              <a:rPr dirty="0"/>
              <a:t>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so will I deal with Zedekiah king of </a:t>
            </a:r>
            <a:r>
              <a:rPr dirty="0" smtClean="0"/>
              <a:t>Judah,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his </a:t>
            </a:r>
            <a:r>
              <a:rPr dirty="0"/>
              <a:t>officials and the survivors from </a:t>
            </a:r>
            <a:r>
              <a:rPr dirty="0" smtClean="0"/>
              <a:t>Jerusalem,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whether </a:t>
            </a:r>
            <a:r>
              <a:rPr dirty="0"/>
              <a:t>they remain in this land or live in Egypt.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나라들에게</a:t>
            </a:r>
            <a:r>
              <a:rPr dirty="0"/>
              <a:t> </a:t>
            </a:r>
            <a:r>
              <a:rPr dirty="0" err="1"/>
              <a:t>두려움과</a:t>
            </a:r>
            <a:r>
              <a:rPr dirty="0"/>
              <a:t> </a:t>
            </a:r>
            <a:r>
              <a:rPr dirty="0" err="1"/>
              <a:t>모욕의</a:t>
            </a:r>
            <a:r>
              <a:rPr dirty="0"/>
              <a:t> </a:t>
            </a:r>
            <a:r>
              <a:rPr dirty="0" err="1"/>
              <a:t>대상이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 smtClean="0"/>
              <a:t>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또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추방하는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수치와</a:t>
            </a:r>
            <a:r>
              <a:rPr dirty="0"/>
              <a:t> </a:t>
            </a:r>
            <a:r>
              <a:rPr dirty="0" err="1" smtClean="0"/>
              <a:t>격언과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조롱과</a:t>
            </a:r>
            <a:r>
              <a:rPr dirty="0" smtClean="0"/>
              <a:t> </a:t>
            </a:r>
            <a:r>
              <a:rPr dirty="0" err="1"/>
              <a:t>저주의</a:t>
            </a:r>
            <a:r>
              <a:rPr dirty="0"/>
              <a:t> </a:t>
            </a:r>
            <a:r>
              <a:rPr dirty="0" err="1"/>
              <a:t>대상이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99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them abhorrent and an offense to all the kingdoms of the </a:t>
            </a:r>
            <a:r>
              <a:rPr dirty="0" smtClean="0"/>
              <a:t>earth,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reproach and a byword, an object of ridicule and </a:t>
            </a:r>
            <a:r>
              <a:rPr dirty="0" smtClean="0"/>
              <a:t>cursing,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wherever </a:t>
            </a:r>
            <a:r>
              <a:rPr dirty="0"/>
              <a:t>I banish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684</Words>
  <Application>Microsoft Office PowerPoint</Application>
  <PresentationFormat>와이드스크린</PresentationFormat>
  <Paragraphs>66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2022-09-07T02:44:24Z</dcterms:modified>
</cp:coreProperties>
</file>