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42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요시야의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여호야김</a:t>
            </a:r>
            <a:r>
              <a:rPr dirty="0"/>
              <a:t> 4년 곧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</a:t>
            </a:r>
            <a:r>
              <a:rPr dirty="0"/>
              <a:t> 1</a:t>
            </a:r>
            <a:r>
              <a:rPr dirty="0" smtClean="0"/>
              <a:t>년에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모든</a:t>
            </a:r>
            <a:r>
              <a:rPr dirty="0" smtClean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백성들에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임한</a:t>
            </a:r>
            <a:r>
              <a:rPr dirty="0"/>
              <a:t> </a:t>
            </a:r>
            <a:r>
              <a:rPr dirty="0" err="1"/>
              <a:t>말씀입니다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8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came to Jeremiah concerning all the people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fourth year of </a:t>
            </a:r>
            <a:r>
              <a:rPr dirty="0" err="1"/>
              <a:t>Jehoiakim</a:t>
            </a:r>
            <a:r>
              <a:rPr dirty="0"/>
              <a:t> son of Josiah king of </a:t>
            </a:r>
            <a:r>
              <a:rPr dirty="0" smtClean="0"/>
              <a:t>Judah,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was the first year of Nebuchadnezzar king of Babylon.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537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또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그들에게서</a:t>
            </a:r>
            <a:r>
              <a:rPr dirty="0"/>
              <a:t> </a:t>
            </a:r>
            <a:r>
              <a:rPr dirty="0" err="1"/>
              <a:t>기뻐하고</a:t>
            </a:r>
            <a:r>
              <a:rPr dirty="0"/>
              <a:t> </a:t>
            </a:r>
            <a:r>
              <a:rPr dirty="0" err="1"/>
              <a:t>즐거워하는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, </a:t>
            </a:r>
            <a:r>
              <a:rPr dirty="0" err="1"/>
              <a:t>신랑과</a:t>
            </a:r>
            <a:r>
              <a:rPr dirty="0"/>
              <a:t> </a:t>
            </a:r>
            <a:r>
              <a:rPr dirty="0" err="1"/>
              <a:t>신부의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맷돌</a:t>
            </a:r>
            <a:r>
              <a:rPr dirty="0" smtClean="0"/>
              <a:t> </a:t>
            </a:r>
            <a:r>
              <a:rPr dirty="0" err="1"/>
              <a:t>소리와</a:t>
            </a:r>
            <a:r>
              <a:rPr dirty="0"/>
              <a:t> </a:t>
            </a:r>
            <a:r>
              <a:rPr dirty="0" err="1"/>
              <a:t>등불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사라지게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21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banish from them the sounds of joy and </a:t>
            </a:r>
            <a:r>
              <a:rPr dirty="0" smtClean="0"/>
              <a:t>gladness,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voices of bride and </a:t>
            </a:r>
            <a:r>
              <a:rPr dirty="0" smtClean="0"/>
              <a:t>bridegroom,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sound of millstones and the light of the lamp.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492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이 온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민족들이</a:t>
            </a:r>
            <a:r>
              <a:rPr dirty="0"/>
              <a:t> 70년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7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whole country will become a desolate </a:t>
            </a:r>
            <a:r>
              <a:rPr dirty="0" smtClean="0"/>
              <a:t>wasteland,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these nations will serve the king of Babylon seventy years.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993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70년이 다 </a:t>
            </a:r>
            <a:r>
              <a:rPr dirty="0" err="1"/>
              <a:t>되면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그 </a:t>
            </a:r>
            <a:r>
              <a:rPr dirty="0" err="1"/>
              <a:t>민족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 smtClean="0"/>
              <a:t>땅을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죄악으로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처벌할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황무지로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65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when the seventy years are </a:t>
            </a:r>
            <a:r>
              <a:rPr dirty="0" smtClean="0"/>
              <a:t>fulfilled,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punish the king of Babylon and his </a:t>
            </a:r>
            <a:r>
              <a:rPr dirty="0" smtClean="0"/>
              <a:t>nation,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land of the Babylonians, for their guilt,"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and will make it desolate forever.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것들과</a:t>
            </a:r>
            <a:r>
              <a:rPr dirty="0"/>
              <a:t> </a:t>
            </a: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 smtClean="0"/>
              <a:t>예언해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기록한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가져올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72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upon that land all the things I have spoken against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that are written in this book and prophesied by </a:t>
            </a:r>
            <a:r>
              <a:rPr dirty="0" smtClean="0"/>
              <a:t>Jeremiah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against </a:t>
            </a:r>
            <a:r>
              <a:rPr dirty="0"/>
              <a:t>all the nations.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3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자신도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민족들과</a:t>
            </a:r>
            <a:r>
              <a:rPr dirty="0"/>
              <a:t> 큰 </a:t>
            </a:r>
            <a:r>
              <a:rPr dirty="0" err="1"/>
              <a:t>왕들을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행위와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것들에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32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themselves will be enslaved by many nations and great </a:t>
            </a:r>
            <a:r>
              <a:rPr dirty="0" smtClean="0"/>
              <a:t>kings;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repay them according to their deeds and the work of their hands."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너는</a:t>
            </a:r>
            <a:r>
              <a:rPr dirty="0"/>
              <a:t> 내 </a:t>
            </a:r>
            <a:r>
              <a:rPr dirty="0" err="1"/>
              <a:t>손에서</a:t>
            </a:r>
            <a:r>
              <a:rPr dirty="0"/>
              <a:t> 이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포도주</a:t>
            </a:r>
            <a:r>
              <a:rPr dirty="0"/>
              <a:t> </a:t>
            </a:r>
            <a:r>
              <a:rPr dirty="0" err="1"/>
              <a:t>잔을</a:t>
            </a:r>
            <a:r>
              <a:rPr dirty="0"/>
              <a:t> </a:t>
            </a:r>
            <a:r>
              <a:rPr dirty="0" err="1" smtClean="0"/>
              <a:t>가져가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보내는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마시게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04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LORD, the God of Israel, said to me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Take from my hand this cup filled with the wine of my </a:t>
            </a:r>
            <a:r>
              <a:rPr dirty="0" smtClean="0"/>
              <a:t>wrath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make all the nations to whom I send you drink it.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54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마시고</a:t>
            </a:r>
            <a:r>
              <a:rPr dirty="0"/>
              <a:t> </a:t>
            </a:r>
            <a:r>
              <a:rPr dirty="0" err="1"/>
              <a:t>비틀거릴</a:t>
            </a:r>
            <a:r>
              <a:rPr dirty="0"/>
              <a:t> </a:t>
            </a:r>
            <a:r>
              <a:rPr dirty="0" err="1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인해서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미칠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05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drink it, they will </a:t>
            </a:r>
            <a:r>
              <a:rPr dirty="0" smtClean="0"/>
              <a:t>stagger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go mad because of the sword I will send among them."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그 </a:t>
            </a:r>
            <a:r>
              <a:rPr dirty="0" err="1"/>
              <a:t>잔을</a:t>
            </a:r>
            <a:r>
              <a:rPr dirty="0"/>
              <a:t> </a:t>
            </a:r>
            <a:r>
              <a:rPr dirty="0" err="1" smtClean="0"/>
              <a:t>가져다가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여호와께서</a:t>
            </a:r>
            <a:r>
              <a:rPr dirty="0" smtClean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마시게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079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took the cup from the LORD's </a:t>
            </a:r>
            <a:r>
              <a:rPr dirty="0" smtClean="0"/>
              <a:t>hand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made all the nations to whom he sent me drink it: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예루살렘과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성읍들과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왕들과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관료들로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마시게</a:t>
            </a:r>
            <a:r>
              <a:rPr dirty="0"/>
              <a:t> </a:t>
            </a:r>
            <a:r>
              <a:rPr dirty="0" smtClean="0"/>
              <a:t>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오늘날처럼</a:t>
            </a:r>
            <a:r>
              <a:rPr dirty="0" smtClean="0"/>
              <a:t> </a:t>
            </a:r>
            <a:r>
              <a:rPr dirty="0" err="1"/>
              <a:t>폐허와</a:t>
            </a:r>
            <a:r>
              <a:rPr dirty="0"/>
              <a:t> </a:t>
            </a:r>
            <a:r>
              <a:rPr dirty="0" err="1"/>
              <a:t>황폐한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했고</a:t>
            </a:r>
            <a:r>
              <a:rPr dirty="0"/>
              <a:t> </a:t>
            </a:r>
            <a:r>
              <a:rPr dirty="0" err="1"/>
              <a:t>조롱거리와</a:t>
            </a:r>
            <a:r>
              <a:rPr dirty="0"/>
              <a:t> </a:t>
            </a:r>
            <a:r>
              <a:rPr dirty="0" err="1"/>
              <a:t>저주의</a:t>
            </a:r>
            <a:r>
              <a:rPr dirty="0"/>
              <a:t> </a:t>
            </a:r>
            <a:r>
              <a:rPr dirty="0" err="1"/>
              <a:t>대상이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32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Jerusalem and the towns of Judah, its kings and </a:t>
            </a:r>
            <a:r>
              <a:rPr dirty="0" smtClean="0"/>
              <a:t>officials,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make them a ruin and an object of horror and scorn and cursing,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they are today;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이집트 왕 바로와 그의 신하들과 그의 관료들과 그의 모든 백성을,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Pharaoh king of Egypt, his attendants, his officials and all his people,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이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 smtClean="0"/>
              <a:t>예레미야가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모든</a:t>
            </a:r>
            <a:r>
              <a:rPr dirty="0" smtClean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85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Jeremiah the prophet said to all the people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 smtClean="0"/>
              <a:t>a</a:t>
            </a:r>
            <a:r>
              <a:rPr dirty="0" smtClean="0"/>
              <a:t>nd </a:t>
            </a:r>
            <a:r>
              <a:rPr dirty="0"/>
              <a:t>to all those living in Jerusalem: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158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또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우스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왕들</a:t>
            </a:r>
            <a:r>
              <a:rPr dirty="0"/>
              <a:t>,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왕들</a:t>
            </a:r>
            <a:r>
              <a:rPr dirty="0"/>
              <a:t>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 err="1"/>
              <a:t>아스글론</a:t>
            </a:r>
            <a:r>
              <a:rPr dirty="0"/>
              <a:t>, </a:t>
            </a:r>
            <a:r>
              <a:rPr dirty="0" err="1"/>
              <a:t>가사</a:t>
            </a:r>
            <a:r>
              <a:rPr dirty="0"/>
              <a:t>, </a:t>
            </a:r>
            <a:r>
              <a:rPr dirty="0" err="1"/>
              <a:t>에그론과</a:t>
            </a:r>
            <a:r>
              <a:rPr dirty="0"/>
              <a:t> </a:t>
            </a:r>
            <a:r>
              <a:rPr dirty="0" err="1"/>
              <a:t>아스돗의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38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foreign people there; all the kings of </a:t>
            </a:r>
            <a:r>
              <a:rPr dirty="0" err="1" smtClean="0"/>
              <a:t>Uz</a:t>
            </a:r>
            <a:r>
              <a:rPr dirty="0" smtClean="0"/>
              <a:t>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the kings of the Philistines (those of Ashkelon, Gaza, </a:t>
            </a:r>
            <a:r>
              <a:rPr dirty="0" err="1"/>
              <a:t>Ekron</a:t>
            </a:r>
            <a:r>
              <a:rPr dirty="0"/>
              <a:t>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people left at Ashdod);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에돔과 모압, 암몬 자손들,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Edom, Moab and Ammon;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8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두로의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왕들과</a:t>
            </a:r>
            <a:r>
              <a:rPr dirty="0"/>
              <a:t> </a:t>
            </a:r>
            <a:r>
              <a:rPr dirty="0" err="1"/>
              <a:t>시돈의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왕들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바다</a:t>
            </a:r>
            <a:r>
              <a:rPr dirty="0" smtClean="0"/>
              <a:t> </a:t>
            </a:r>
            <a:r>
              <a:rPr dirty="0" err="1"/>
              <a:t>건너</a:t>
            </a:r>
            <a:r>
              <a:rPr dirty="0"/>
              <a:t> </a:t>
            </a:r>
            <a:r>
              <a:rPr dirty="0" err="1"/>
              <a:t>해안</a:t>
            </a:r>
            <a:r>
              <a:rPr dirty="0"/>
              <a:t> </a:t>
            </a:r>
            <a:r>
              <a:rPr dirty="0" err="1"/>
              <a:t>지방의</a:t>
            </a:r>
            <a:r>
              <a:rPr dirty="0"/>
              <a:t> </a:t>
            </a:r>
            <a:r>
              <a:rPr dirty="0" err="1"/>
              <a:t>왕들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478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kings of </a:t>
            </a:r>
            <a:r>
              <a:rPr dirty="0" err="1"/>
              <a:t>Tyre</a:t>
            </a:r>
            <a:r>
              <a:rPr dirty="0"/>
              <a:t> and </a:t>
            </a:r>
            <a:r>
              <a:rPr dirty="0" smtClean="0"/>
              <a:t>Sidon;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kings of the coastlands across the sea;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드단, 데마, 부스, 털을 모지게 깎은 모든 사람들,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Dedan, Tema, Buz and all who are in distant places;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아라비아의 모든 왕들, 광야에 사는 이방 사람들의 모든 왕들,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7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kings of Arabia and all the kings of the foreign </a:t>
            </a:r>
            <a:r>
              <a:rPr dirty="0" smtClean="0"/>
              <a:t>people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live in the desert;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시므리의 모든 왕들, 엘람의 모든 왕들, 메대의 모든 왕들,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the kings of Zimri, Elam and Media;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477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가까이에</a:t>
            </a:r>
            <a:r>
              <a:rPr dirty="0"/>
              <a:t> </a:t>
            </a: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지방의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왕들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한 </a:t>
            </a:r>
            <a:r>
              <a:rPr dirty="0" err="1"/>
              <a:t>사람</a:t>
            </a:r>
            <a:r>
              <a:rPr dirty="0"/>
              <a:t> 한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지상에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왕국들로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마시게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다음에</a:t>
            </a:r>
            <a:r>
              <a:rPr dirty="0"/>
              <a:t> </a:t>
            </a:r>
            <a:r>
              <a:rPr dirty="0" err="1"/>
              <a:t>세삭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26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kings of the north, near and far, one after the </a:t>
            </a:r>
            <a:r>
              <a:rPr dirty="0" smtClean="0"/>
              <a:t>other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all the kingdoms on the face of the earth. And after all of </a:t>
            </a:r>
            <a:r>
              <a:rPr dirty="0" smtClean="0"/>
              <a:t>them,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king of </a:t>
            </a:r>
            <a:r>
              <a:rPr dirty="0" err="1"/>
              <a:t>Sheshach</a:t>
            </a:r>
            <a:r>
              <a:rPr dirty="0"/>
              <a:t> will drink it too.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37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마시고</a:t>
            </a:r>
            <a:r>
              <a:rPr dirty="0" smtClean="0"/>
              <a:t> </a:t>
            </a:r>
            <a:r>
              <a:rPr dirty="0" err="1"/>
              <a:t>취하고</a:t>
            </a:r>
            <a:r>
              <a:rPr dirty="0"/>
              <a:t> </a:t>
            </a:r>
            <a:r>
              <a:rPr dirty="0" err="1"/>
              <a:t>토하라</a:t>
            </a:r>
            <a:r>
              <a:rPr dirty="0"/>
              <a:t>. </a:t>
            </a:r>
            <a:r>
              <a:rPr dirty="0" err="1"/>
              <a:t>넘어지고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일어나지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인한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87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tell them, `This is what the LORD Almighty, the God of Israel,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Drink</a:t>
            </a:r>
            <a:r>
              <a:rPr dirty="0"/>
              <a:t>, get drunk and vomit, and fall to rise no </a:t>
            </a:r>
            <a:r>
              <a:rPr dirty="0" smtClean="0"/>
              <a:t>more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of the sword I will send among you.'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97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네 </a:t>
            </a:r>
            <a:r>
              <a:rPr dirty="0" err="1"/>
              <a:t>손에서</a:t>
            </a:r>
            <a:r>
              <a:rPr dirty="0"/>
              <a:t> 그 </a:t>
            </a:r>
            <a:r>
              <a:rPr dirty="0" err="1"/>
              <a:t>잔을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마시기를</a:t>
            </a:r>
            <a:r>
              <a:rPr dirty="0"/>
              <a:t> </a:t>
            </a:r>
            <a:r>
              <a:rPr dirty="0" err="1" smtClean="0"/>
              <a:t>거절하면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너는</a:t>
            </a:r>
            <a:r>
              <a:rPr dirty="0" smtClean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너희는</a:t>
            </a:r>
            <a:r>
              <a:rPr dirty="0" smtClean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마셔야만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51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they refuse to take the cup from your hand and </a:t>
            </a:r>
            <a:r>
              <a:rPr dirty="0" smtClean="0"/>
              <a:t>drink,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tell </a:t>
            </a:r>
            <a:r>
              <a:rPr dirty="0"/>
              <a:t>them, `This is what the LORD Almighty says: You must drink it!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불리는</a:t>
            </a:r>
            <a:r>
              <a:rPr dirty="0"/>
              <a:t>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재난을</a:t>
            </a:r>
            <a:r>
              <a:rPr dirty="0"/>
              <a:t> </a:t>
            </a:r>
            <a:r>
              <a:rPr dirty="0" err="1"/>
              <a:t>일으키기</a:t>
            </a:r>
            <a:r>
              <a:rPr dirty="0"/>
              <a:t> </a:t>
            </a:r>
            <a:r>
              <a:rPr dirty="0" err="1" smtClean="0"/>
              <a:t>시작하니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너희가</a:t>
            </a:r>
            <a:r>
              <a:rPr dirty="0" smtClean="0"/>
              <a:t> </a:t>
            </a:r>
            <a:r>
              <a:rPr dirty="0" err="1"/>
              <a:t>참으로</a:t>
            </a:r>
            <a:r>
              <a:rPr dirty="0"/>
              <a:t> </a:t>
            </a:r>
            <a:r>
              <a:rPr dirty="0" err="1"/>
              <a:t>처벌을</a:t>
            </a:r>
            <a:r>
              <a:rPr dirty="0"/>
              <a:t> </a:t>
            </a:r>
            <a:r>
              <a:rPr dirty="0" err="1"/>
              <a:t>면할</a:t>
            </a:r>
            <a:r>
              <a:rPr dirty="0"/>
              <a:t> 수 </a:t>
            </a:r>
            <a:r>
              <a:rPr dirty="0" err="1"/>
              <a:t>있겠는가</a:t>
            </a:r>
            <a:r>
              <a:rPr dirty="0"/>
              <a:t>?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처벌을</a:t>
            </a:r>
            <a:r>
              <a:rPr dirty="0"/>
              <a:t> </a:t>
            </a:r>
            <a:r>
              <a:rPr dirty="0" err="1"/>
              <a:t>면하지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불러서</a:t>
            </a:r>
            <a:r>
              <a:rPr dirty="0"/>
              <a:t> 땅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만군의</a:t>
            </a:r>
            <a:r>
              <a:rPr dirty="0" smtClean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32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I am beginning to bring disaster on the city that bears my Name,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will you indeed go unpunished? You will not go </a:t>
            </a:r>
            <a:r>
              <a:rPr dirty="0" smtClean="0"/>
              <a:t>unpunished,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I am calling down a sword upon all who live on the </a:t>
            </a:r>
            <a:r>
              <a:rPr dirty="0" smtClean="0"/>
              <a:t>earth,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 Almighty.'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820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아몬의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요시야</a:t>
            </a:r>
            <a:r>
              <a:rPr dirty="0"/>
              <a:t> 13년부터 </a:t>
            </a:r>
            <a:r>
              <a:rPr dirty="0" err="1"/>
              <a:t>오늘까지</a:t>
            </a:r>
            <a:r>
              <a:rPr dirty="0"/>
              <a:t> 23년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임했다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거듭</a:t>
            </a:r>
            <a:r>
              <a:rPr dirty="0"/>
              <a:t> </a:t>
            </a:r>
            <a:r>
              <a:rPr dirty="0" err="1"/>
              <a:t>말했지만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77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twenty-three </a:t>
            </a:r>
            <a:r>
              <a:rPr dirty="0" smtClean="0"/>
              <a:t>years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from the thirteenth year of Josiah son of Amon king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until </a:t>
            </a:r>
            <a:r>
              <a:rPr dirty="0"/>
              <a:t>this very day -- the word of the LORD has come to </a:t>
            </a:r>
            <a:r>
              <a:rPr dirty="0" smtClean="0"/>
              <a:t>me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 have spoken to you again and again, but you have not listened.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6796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예언하여라</a:t>
            </a:r>
            <a:r>
              <a:rPr dirty="0"/>
              <a:t>.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외치실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처소에서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낼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그분이</a:t>
            </a:r>
            <a:r>
              <a:rPr dirty="0" smtClean="0"/>
              <a:t> </a:t>
            </a:r>
            <a:r>
              <a:rPr dirty="0" err="1"/>
              <a:t>그분의</a:t>
            </a:r>
            <a:r>
              <a:rPr dirty="0"/>
              <a:t> 양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힘차게</a:t>
            </a:r>
            <a:r>
              <a:rPr dirty="0"/>
              <a:t> </a:t>
            </a:r>
            <a:r>
              <a:rPr dirty="0" err="1"/>
              <a:t>외치실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그분이</a:t>
            </a:r>
            <a:r>
              <a:rPr dirty="0" smtClean="0"/>
              <a:t> </a:t>
            </a:r>
            <a:r>
              <a:rPr dirty="0" err="1"/>
              <a:t>포도를</a:t>
            </a:r>
            <a:r>
              <a:rPr dirty="0"/>
              <a:t> </a:t>
            </a:r>
            <a:r>
              <a:rPr dirty="0" err="1"/>
              <a:t>밟는</a:t>
            </a:r>
            <a:r>
              <a:rPr dirty="0"/>
              <a:t> </a:t>
            </a:r>
            <a:r>
              <a:rPr dirty="0" err="1"/>
              <a:t>사람들처럼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소리치실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868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prophesy all these words against them and say to them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"`</a:t>
            </a:r>
            <a:r>
              <a:rPr dirty="0"/>
              <a:t>The LORD will roar from on high; he will thunder from his holy </a:t>
            </a:r>
            <a:r>
              <a:rPr dirty="0" smtClean="0"/>
              <a:t>dwelling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roar mightily against his land. He will shout like those who tread the </a:t>
            </a:r>
            <a:r>
              <a:rPr dirty="0" smtClean="0"/>
              <a:t>grapes,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shout </a:t>
            </a:r>
            <a:r>
              <a:rPr dirty="0"/>
              <a:t>against all who live on the earth.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0698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요란한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땅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울릴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민족들에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문책하실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그분이</a:t>
            </a:r>
            <a:r>
              <a:rPr dirty="0" smtClean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인류를</a:t>
            </a:r>
            <a:r>
              <a:rPr dirty="0"/>
              <a:t> </a:t>
            </a:r>
            <a:r>
              <a:rPr dirty="0" err="1"/>
              <a:t>심판하시고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넘겨주실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.’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말씀이다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22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tumult will resound to the ends of the </a:t>
            </a:r>
            <a:r>
              <a:rPr dirty="0" smtClean="0"/>
              <a:t>earth,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LORD will bring charges against the </a:t>
            </a:r>
            <a:r>
              <a:rPr dirty="0" smtClean="0"/>
              <a:t>nations;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bring judgment on all mankind and put the wicked to the sword</a:t>
            </a:r>
            <a:r>
              <a:rPr dirty="0" smtClean="0"/>
              <a:t>,'"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928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보라</a:t>
            </a:r>
            <a:r>
              <a:rPr dirty="0"/>
              <a:t>!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민족에서</a:t>
            </a:r>
            <a:r>
              <a:rPr dirty="0"/>
              <a:t> </a:t>
            </a:r>
            <a:r>
              <a:rPr dirty="0" err="1"/>
              <a:t>민족으로</a:t>
            </a:r>
            <a:r>
              <a:rPr dirty="0"/>
              <a:t> </a:t>
            </a:r>
            <a:r>
              <a:rPr dirty="0" err="1"/>
              <a:t>나아갈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큰 </a:t>
            </a:r>
            <a:r>
              <a:rPr dirty="0" err="1"/>
              <a:t>폭풍이</a:t>
            </a:r>
            <a:r>
              <a:rPr dirty="0"/>
              <a:t> 땅 </a:t>
            </a:r>
            <a:r>
              <a:rPr dirty="0" err="1"/>
              <a:t>끝에서부터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322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"Look</a:t>
            </a:r>
            <a:r>
              <a:rPr dirty="0"/>
              <a:t>! Disaster is spreading from nation to </a:t>
            </a:r>
            <a:r>
              <a:rPr dirty="0" smtClean="0"/>
              <a:t>nation</a:t>
            </a:r>
            <a:r>
              <a:rPr lang="en-US" dirty="0" smtClean="0"/>
              <a:t>;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 </a:t>
            </a:r>
            <a:r>
              <a:rPr dirty="0"/>
              <a:t>a mighty storm is rising from the ends of the earth."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18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여호와에</a:t>
            </a:r>
            <a:r>
              <a:rPr dirty="0"/>
              <a:t> </a:t>
            </a:r>
            <a:r>
              <a:rPr dirty="0" err="1"/>
              <a:t>의해</a:t>
            </a:r>
            <a:r>
              <a:rPr dirty="0"/>
              <a:t> </a:t>
            </a:r>
            <a:r>
              <a:rPr dirty="0" err="1"/>
              <a:t>살해된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땅 이 </a:t>
            </a:r>
            <a:r>
              <a:rPr dirty="0" err="1"/>
              <a:t>끝에서부터</a:t>
            </a:r>
            <a:r>
              <a:rPr dirty="0"/>
              <a:t> 땅 저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널려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그들을</a:t>
            </a:r>
            <a:r>
              <a:rPr dirty="0" smtClean="0"/>
              <a:t> </a:t>
            </a:r>
            <a:r>
              <a:rPr dirty="0" err="1"/>
              <a:t>애도하거나</a:t>
            </a:r>
            <a:r>
              <a:rPr dirty="0"/>
              <a:t> </a:t>
            </a:r>
            <a:r>
              <a:rPr dirty="0" err="1"/>
              <a:t>시체를</a:t>
            </a:r>
            <a:r>
              <a:rPr dirty="0"/>
              <a:t> </a:t>
            </a:r>
            <a:r>
              <a:rPr dirty="0" err="1"/>
              <a:t>거두어</a:t>
            </a:r>
            <a:r>
              <a:rPr dirty="0"/>
              <a:t> </a:t>
            </a:r>
            <a:r>
              <a:rPr dirty="0" err="1"/>
              <a:t>묻을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다만</a:t>
            </a:r>
            <a:r>
              <a:rPr dirty="0" smtClean="0"/>
              <a:t> </a:t>
            </a:r>
            <a:r>
              <a:rPr dirty="0"/>
              <a:t>땅 위 </a:t>
            </a:r>
            <a:r>
              <a:rPr dirty="0" err="1"/>
              <a:t>쓰레기</a:t>
            </a:r>
            <a:r>
              <a:rPr dirty="0"/>
              <a:t>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96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those slain by the LORD will be </a:t>
            </a:r>
            <a:r>
              <a:rPr dirty="0" smtClean="0"/>
              <a:t>everywhere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from one end of the earth to the other. They will not be </a:t>
            </a:r>
            <a:r>
              <a:rPr dirty="0" smtClean="0"/>
              <a:t>mourned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gathered up or buried, but will be like refuse lying on the ground.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66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목자들아</a:t>
            </a:r>
            <a:r>
              <a:rPr dirty="0"/>
              <a:t>, </a:t>
            </a:r>
            <a:r>
              <a:rPr dirty="0" err="1"/>
              <a:t>통곡하고</a:t>
            </a:r>
            <a:r>
              <a:rPr dirty="0"/>
              <a:t> </a:t>
            </a:r>
            <a:r>
              <a:rPr dirty="0" err="1"/>
              <a:t>울부짖으라</a:t>
            </a:r>
            <a:r>
              <a:rPr dirty="0"/>
              <a:t>. </a:t>
            </a:r>
            <a:r>
              <a:rPr dirty="0" err="1"/>
              <a:t>너희</a:t>
            </a:r>
            <a:r>
              <a:rPr dirty="0"/>
              <a:t> 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이끄는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재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뒹굴라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살해당할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왔기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귀한</a:t>
            </a:r>
            <a:r>
              <a:rPr dirty="0" smtClean="0"/>
              <a:t> </a:t>
            </a:r>
            <a:r>
              <a:rPr dirty="0" err="1"/>
              <a:t>그릇이</a:t>
            </a:r>
            <a:r>
              <a:rPr dirty="0"/>
              <a:t> </a:t>
            </a:r>
            <a:r>
              <a:rPr dirty="0" err="1"/>
              <a:t>깨지듯이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넘어져</a:t>
            </a:r>
            <a:r>
              <a:rPr dirty="0"/>
              <a:t> </a:t>
            </a:r>
            <a:r>
              <a:rPr dirty="0" err="1"/>
              <a:t>깨질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47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Weep and wail, you shepherds; roll in the dust, you leaders of the </a:t>
            </a:r>
            <a:r>
              <a:rPr dirty="0" smtClean="0"/>
              <a:t>flock.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your time to be slaughtered has </a:t>
            </a:r>
            <a:r>
              <a:rPr dirty="0" smtClean="0"/>
              <a:t>come;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will fall and be shattered like fine pottery.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목자들이 도망갈 데가 없고 양 떼를 이끄는 사람들이 도피할 곳이 없을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744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shepherds will have nowhere to </a:t>
            </a:r>
            <a:r>
              <a:rPr dirty="0" smtClean="0"/>
              <a:t>flee,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leaders of the flock no place to escape.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66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목자들의</a:t>
            </a:r>
            <a:r>
              <a:rPr dirty="0"/>
              <a:t> </a:t>
            </a:r>
            <a:r>
              <a:rPr dirty="0" err="1"/>
              <a:t>외치는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, 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이끄는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울부짖는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목초지를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</a:t>
            </a:r>
            <a:r>
              <a:rPr dirty="0" err="1"/>
              <a:t>하셨기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736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 the cry of the </a:t>
            </a:r>
            <a:r>
              <a:rPr dirty="0" smtClean="0"/>
              <a:t>shepherds,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wailing of the leaders of the flock, for the LORD is destroying their pasture.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여호와의 맹렬한 진노로 인해 평화로운 목초지가 황폐하게 됐다.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955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peaceful meadows will be laid </a:t>
            </a:r>
            <a:r>
              <a:rPr dirty="0" smtClean="0"/>
              <a:t>waste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of the fierce anger of the LORD.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사자처럼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굴을</a:t>
            </a:r>
            <a:r>
              <a:rPr dirty="0"/>
              <a:t> </a:t>
            </a:r>
            <a:r>
              <a:rPr dirty="0" err="1"/>
              <a:t>떠날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그 </a:t>
            </a:r>
            <a:r>
              <a:rPr dirty="0" err="1"/>
              <a:t>압제자의</a:t>
            </a:r>
            <a:r>
              <a:rPr dirty="0"/>
              <a:t> </a:t>
            </a:r>
            <a:r>
              <a:rPr dirty="0" err="1"/>
              <a:t>잔인함으로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그분의</a:t>
            </a:r>
            <a:r>
              <a:rPr dirty="0" smtClean="0"/>
              <a:t> </a:t>
            </a:r>
            <a:r>
              <a:rPr dirty="0" err="1"/>
              <a:t>맹렬한</a:t>
            </a:r>
            <a:r>
              <a:rPr dirty="0"/>
              <a:t> </a:t>
            </a:r>
            <a:r>
              <a:rPr dirty="0" err="1"/>
              <a:t>진노로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될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81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lion he will leave his </a:t>
            </a:r>
            <a:r>
              <a:rPr dirty="0" smtClean="0"/>
              <a:t>lair,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and </a:t>
            </a:r>
            <a:r>
              <a:rPr dirty="0"/>
              <a:t>their land will become desolate because of the sword of </a:t>
            </a:r>
            <a:r>
              <a:rPr/>
              <a:t>the </a:t>
            </a:r>
            <a:r>
              <a:rPr smtClean="0"/>
              <a:t>oppressor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and </a:t>
            </a:r>
            <a:r>
              <a:rPr dirty="0"/>
              <a:t>because of the LORD's fierce anger.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19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종인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거듭</a:t>
            </a:r>
            <a:r>
              <a:rPr dirty="0"/>
              <a:t> </a:t>
            </a:r>
            <a:r>
              <a:rPr dirty="0" err="1" smtClean="0"/>
              <a:t>보내셨지만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너희는</a:t>
            </a:r>
            <a:r>
              <a:rPr dirty="0" smtClean="0"/>
              <a:t> </a:t>
            </a:r>
            <a:r>
              <a:rPr dirty="0" err="1"/>
              <a:t>듣지도</a:t>
            </a:r>
            <a:r>
              <a:rPr dirty="0"/>
              <a:t> </a:t>
            </a:r>
            <a:r>
              <a:rPr dirty="0" err="1"/>
              <a:t>않았으며</a:t>
            </a:r>
            <a:r>
              <a:rPr dirty="0"/>
              <a:t> 귀 </a:t>
            </a:r>
            <a:r>
              <a:rPr dirty="0" err="1"/>
              <a:t>기울여</a:t>
            </a:r>
            <a:r>
              <a:rPr dirty="0"/>
              <a:t> </a:t>
            </a:r>
            <a:r>
              <a:rPr dirty="0" err="1"/>
              <a:t>들으려고도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03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though the LORD has sent all his servants the prophets to you </a:t>
            </a:r>
            <a:r>
              <a:rPr dirty="0" smtClean="0"/>
              <a:t>again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again, you have not listened or paid any attention.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각기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행동과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행위에서</a:t>
            </a:r>
            <a:r>
              <a:rPr dirty="0"/>
              <a:t> </a:t>
            </a:r>
            <a:r>
              <a:rPr dirty="0" err="1"/>
              <a:t>돌아서라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영원토록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8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said, "Turn now, each of you, from your evil ways and your evil </a:t>
            </a:r>
            <a:r>
              <a:rPr dirty="0" smtClean="0"/>
              <a:t>practices,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 can stay in the land the LORD gave to you and your fathers for </a:t>
            </a:r>
            <a:r>
              <a:rPr dirty="0" smtClean="0"/>
              <a:t>ever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ever.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88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추종해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섬기고</a:t>
            </a:r>
            <a:r>
              <a:rPr dirty="0"/>
              <a:t> </a:t>
            </a:r>
            <a:r>
              <a:rPr dirty="0" err="1"/>
              <a:t>경배하지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</a:t>
            </a:r>
            <a:r>
              <a:rPr dirty="0" smtClean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것들로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화나게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아무런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가하지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31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follow other gods to serve and worship </a:t>
            </a:r>
            <a:r>
              <a:rPr dirty="0" smtClean="0"/>
              <a:t>them;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provoke me to anger with what your hands have made.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I will not harm you."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83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“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 smtClean="0"/>
              <a:t>않았고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</a:t>
            </a:r>
            <a:r>
              <a:rPr dirty="0" smtClean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것들로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화나게</a:t>
            </a:r>
            <a:r>
              <a:rPr dirty="0"/>
              <a:t> 해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스스로에게</a:t>
            </a:r>
            <a:r>
              <a:rPr dirty="0"/>
              <a:t> </a:t>
            </a:r>
            <a:r>
              <a:rPr dirty="0" err="1"/>
              <a:t>해를</a:t>
            </a:r>
            <a:r>
              <a:rPr dirty="0"/>
              <a:t> </a:t>
            </a:r>
            <a:r>
              <a:rPr dirty="0" err="1"/>
              <a:t>가져왔다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05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you did not listen to me,"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and you have provoked me with what your hands have </a:t>
            </a:r>
            <a:r>
              <a:rPr dirty="0" smtClean="0"/>
              <a:t>made,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 have brought harm to yourselves."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너희가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357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the LORD Almighty says this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Because you have not listened to my words,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2911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“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민족들과</a:t>
            </a:r>
            <a:r>
              <a:rPr lang="en-US" dirty="0" smtClean="0"/>
              <a:t> </a:t>
            </a:r>
            <a:r>
              <a:rPr dirty="0" smtClean="0"/>
              <a:t>내 </a:t>
            </a:r>
            <a:r>
              <a:rPr dirty="0"/>
              <a:t>종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느부갓네살을</a:t>
            </a:r>
            <a:r>
              <a:rPr dirty="0"/>
              <a:t> </a:t>
            </a:r>
            <a:r>
              <a:rPr dirty="0" err="1" smtClean="0"/>
              <a:t>불러다가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둘러싸고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대적하게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진멸시킬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공포의</a:t>
            </a:r>
            <a:r>
              <a:rPr dirty="0"/>
              <a:t> </a:t>
            </a:r>
            <a:r>
              <a:rPr dirty="0" err="1"/>
              <a:t>대상과</a:t>
            </a:r>
            <a:r>
              <a:rPr dirty="0"/>
              <a:t> </a:t>
            </a:r>
            <a:r>
              <a:rPr dirty="0" err="1"/>
              <a:t>조롱거리와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폐허로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931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summon all the peoples of the </a:t>
            </a:r>
            <a:r>
              <a:rPr dirty="0" smtClean="0"/>
              <a:t>north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my servant Nebuchadnezzar king of Babylon</a:t>
            </a:r>
            <a:r>
              <a:rPr dirty="0" smtClean="0"/>
              <a:t>,"</a:t>
            </a:r>
            <a:r>
              <a:rPr lang="en-US" dirty="0" smtClean="0"/>
              <a:t> </a:t>
            </a:r>
            <a:r>
              <a:rPr dirty="0" smtClean="0"/>
              <a:t>declares </a:t>
            </a:r>
            <a:r>
              <a:rPr dirty="0"/>
              <a:t>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and I will bring them against this </a:t>
            </a:r>
            <a:r>
              <a:rPr dirty="0" smtClean="0"/>
              <a:t>land</a:t>
            </a:r>
            <a:r>
              <a:rPr lang="en-US" dirty="0" smtClean="0"/>
              <a:t> </a:t>
            </a:r>
            <a:r>
              <a:rPr dirty="0" smtClean="0"/>
              <a:t>and </a:t>
            </a:r>
            <a:r>
              <a:rPr dirty="0"/>
              <a:t>its </a:t>
            </a:r>
            <a:r>
              <a:rPr dirty="0" smtClean="0"/>
              <a:t>inhabitants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against all the surrounding </a:t>
            </a:r>
            <a:r>
              <a:rPr dirty="0" smtClean="0"/>
              <a:t>nations.</a:t>
            </a:r>
            <a:r>
              <a:rPr lang="en-US" dirty="0" smtClean="0"/>
              <a:t> </a:t>
            </a:r>
            <a:r>
              <a:rPr dirty="0" smtClean="0"/>
              <a:t>I </a:t>
            </a:r>
            <a:r>
              <a:rPr dirty="0"/>
              <a:t>will completely destroy </a:t>
            </a:r>
            <a:r>
              <a:rPr dirty="0" smtClean="0"/>
              <a:t>them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make them an object of horror and </a:t>
            </a:r>
            <a:r>
              <a:rPr dirty="0" smtClean="0"/>
              <a:t>scorn,</a:t>
            </a:r>
            <a:r>
              <a:rPr lang="en-US" dirty="0" smtClean="0"/>
              <a:t> </a:t>
            </a:r>
            <a:r>
              <a:rPr dirty="0" smtClean="0"/>
              <a:t>and </a:t>
            </a:r>
            <a:r>
              <a:rPr dirty="0"/>
              <a:t>an everlasting ruin.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2255</Words>
  <Application>Microsoft Office PowerPoint</Application>
  <PresentationFormat>와이드스크린</PresentationFormat>
  <Paragraphs>224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130</cp:revision>
  <dcterms:created xsi:type="dcterms:W3CDTF">2019-02-17T10:11:46Z</dcterms:created>
  <dcterms:modified xsi:type="dcterms:W3CDTF">2022-09-07T02:53:00Z</dcterms:modified>
</cp:coreProperties>
</file>