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109" d="100"/>
          <a:sy n="109" d="100"/>
        </p:scale>
        <p:origin x="23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유다 왕 요시야의 아들 여호야김의 통치 초기에 이 말씀이 여호와께로부터 임했습니다.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6097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Early in the reign of </a:t>
            </a:r>
            <a:r>
              <a:rPr dirty="0" err="1"/>
              <a:t>Jehoiakim</a:t>
            </a:r>
            <a:r>
              <a:rPr dirty="0"/>
              <a:t> son of Josiah king of </a:t>
            </a:r>
            <a:r>
              <a:rPr dirty="0" smtClean="0"/>
              <a:t>Judah,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this </a:t>
            </a:r>
            <a:r>
              <a:rPr dirty="0"/>
              <a:t>word came from the LORD: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944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유다의</a:t>
            </a:r>
            <a:r>
              <a:rPr dirty="0"/>
              <a:t> </a:t>
            </a:r>
            <a:r>
              <a:rPr dirty="0" err="1"/>
              <a:t>관료들이</a:t>
            </a:r>
            <a:r>
              <a:rPr dirty="0"/>
              <a:t> 이 </a:t>
            </a:r>
            <a:r>
              <a:rPr dirty="0" err="1"/>
              <a:t>일들을</a:t>
            </a:r>
            <a:r>
              <a:rPr dirty="0"/>
              <a:t> </a:t>
            </a:r>
            <a:r>
              <a:rPr dirty="0" err="1"/>
              <a:t>듣고서</a:t>
            </a:r>
            <a:r>
              <a:rPr dirty="0"/>
              <a:t>, </a:t>
            </a:r>
            <a:r>
              <a:rPr dirty="0" err="1"/>
              <a:t>왕궁에서</a:t>
            </a:r>
            <a:r>
              <a:rPr dirty="0"/>
              <a:t> </a:t>
            </a:r>
            <a:r>
              <a:rPr dirty="0" err="1"/>
              <a:t>나와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집으로</a:t>
            </a:r>
            <a:r>
              <a:rPr dirty="0"/>
              <a:t> </a:t>
            </a:r>
            <a:r>
              <a:rPr dirty="0" err="1"/>
              <a:t>올라가서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집의</a:t>
            </a:r>
            <a:r>
              <a:rPr dirty="0"/>
              <a:t> 새 문’ </a:t>
            </a:r>
            <a:r>
              <a:rPr dirty="0" err="1"/>
              <a:t>입구에</a:t>
            </a:r>
            <a:r>
              <a:rPr dirty="0"/>
              <a:t> </a:t>
            </a:r>
            <a:r>
              <a:rPr dirty="0" err="1"/>
              <a:t>자리를</a:t>
            </a:r>
            <a:r>
              <a:rPr dirty="0"/>
              <a:t> </a:t>
            </a:r>
            <a:r>
              <a:rPr dirty="0" err="1"/>
              <a:t>잡고</a:t>
            </a:r>
            <a:r>
              <a:rPr dirty="0"/>
              <a:t> </a:t>
            </a:r>
            <a:r>
              <a:rPr dirty="0" err="1"/>
              <a:t>앉았다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616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officials of Judah heard about these </a:t>
            </a:r>
            <a:r>
              <a:rPr dirty="0" smtClean="0"/>
              <a:t>things,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they </a:t>
            </a:r>
            <a:r>
              <a:rPr dirty="0"/>
              <a:t>went up from the royal palace to the house of the </a:t>
            </a:r>
            <a:r>
              <a:rPr dirty="0" smtClean="0"/>
              <a:t>LORD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took their places at the entrance of the New Gate of the LORD's house.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7416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제사장들과</a:t>
            </a:r>
            <a:r>
              <a:rPr dirty="0"/>
              <a:t> </a:t>
            </a:r>
            <a:r>
              <a:rPr dirty="0" err="1"/>
              <a:t>예언자들이</a:t>
            </a:r>
            <a:r>
              <a:rPr dirty="0"/>
              <a:t> 그 </a:t>
            </a:r>
            <a:r>
              <a:rPr dirty="0" err="1"/>
              <a:t>관료들과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백성에게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이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죽는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합당하니</a:t>
            </a:r>
            <a:r>
              <a:rPr dirty="0"/>
              <a:t> </a:t>
            </a: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당신들의</a:t>
            </a:r>
            <a:r>
              <a:rPr dirty="0"/>
              <a:t> </a:t>
            </a:r>
            <a:r>
              <a:rPr dirty="0" err="1"/>
              <a:t>귀로</a:t>
            </a:r>
            <a:r>
              <a:rPr dirty="0"/>
              <a:t> </a:t>
            </a:r>
            <a:r>
              <a:rPr dirty="0" err="1"/>
              <a:t>들은</a:t>
            </a:r>
            <a:r>
              <a:rPr dirty="0"/>
              <a:t> </a:t>
            </a:r>
            <a:r>
              <a:rPr dirty="0" err="1" smtClean="0"/>
              <a:t>것처럼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그가</a:t>
            </a:r>
            <a:r>
              <a:rPr dirty="0" smtClean="0"/>
              <a:t> </a:t>
            </a:r>
            <a:r>
              <a:rPr dirty="0"/>
              <a:t>이 </a:t>
            </a:r>
            <a:r>
              <a:rPr dirty="0" err="1"/>
              <a:t>성읍을</a:t>
            </a:r>
            <a:r>
              <a:rPr dirty="0"/>
              <a:t> </a:t>
            </a:r>
            <a:r>
              <a:rPr dirty="0" err="1"/>
              <a:t>대적해서</a:t>
            </a:r>
            <a:r>
              <a:rPr dirty="0"/>
              <a:t> </a:t>
            </a:r>
            <a:r>
              <a:rPr dirty="0" err="1"/>
              <a:t>예언을</a:t>
            </a:r>
            <a:r>
              <a:rPr dirty="0"/>
              <a:t> </a:t>
            </a:r>
            <a:r>
              <a:rPr dirty="0" err="1"/>
              <a:t>했기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5510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priests and the prophets said to the officials and all the people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This man should be sentenced to </a:t>
            </a:r>
            <a:r>
              <a:rPr dirty="0" smtClean="0"/>
              <a:t>death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because </a:t>
            </a:r>
            <a:r>
              <a:rPr dirty="0"/>
              <a:t>he has prophesied against this </a:t>
            </a:r>
            <a:r>
              <a:rPr dirty="0" smtClean="0"/>
              <a:t>city.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You </a:t>
            </a:r>
            <a:r>
              <a:rPr dirty="0"/>
              <a:t>have heard it with your own ears!"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3344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예레미야가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관료들과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백성에게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보내</a:t>
            </a:r>
            <a:r>
              <a:rPr dirty="0"/>
              <a:t> 이 </a:t>
            </a:r>
            <a:r>
              <a:rPr dirty="0" err="1"/>
              <a:t>집과</a:t>
            </a:r>
            <a:r>
              <a:rPr dirty="0"/>
              <a:t> 이 </a:t>
            </a:r>
            <a:r>
              <a:rPr dirty="0" err="1"/>
              <a:t>성읍에</a:t>
            </a:r>
            <a:r>
              <a:rPr dirty="0"/>
              <a:t> </a:t>
            </a:r>
            <a:r>
              <a:rPr dirty="0" err="1" smtClean="0"/>
              <a:t>대해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너희가</a:t>
            </a:r>
            <a:r>
              <a:rPr dirty="0" smtClean="0"/>
              <a:t> </a:t>
            </a:r>
            <a:r>
              <a:rPr dirty="0" err="1"/>
              <a:t>들은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말들을</a:t>
            </a:r>
            <a:r>
              <a:rPr dirty="0"/>
              <a:t> </a:t>
            </a:r>
            <a:r>
              <a:rPr dirty="0" err="1"/>
              <a:t>예언하라고</a:t>
            </a:r>
            <a:r>
              <a:rPr dirty="0"/>
              <a:t> </a:t>
            </a:r>
            <a:r>
              <a:rPr dirty="0" err="1"/>
              <a:t>하셨다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390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Jeremiah said to all the officials and all the people</a:t>
            </a:r>
            <a:r>
              <a:rPr dirty="0" smtClean="0"/>
              <a:t>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The LORD sent me to prophesy against this house and this </a:t>
            </a:r>
            <a:r>
              <a:rPr dirty="0" smtClean="0"/>
              <a:t>city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all </a:t>
            </a:r>
            <a:r>
              <a:rPr dirty="0"/>
              <a:t>the things you have heard.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1489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너희의</a:t>
            </a:r>
            <a:r>
              <a:rPr dirty="0"/>
              <a:t> </a:t>
            </a:r>
            <a:r>
              <a:rPr dirty="0" err="1"/>
              <a:t>행동과</a:t>
            </a:r>
            <a:r>
              <a:rPr dirty="0"/>
              <a:t> </a:t>
            </a:r>
            <a:r>
              <a:rPr dirty="0" err="1"/>
              <a:t>행위를</a:t>
            </a:r>
            <a:r>
              <a:rPr dirty="0"/>
              <a:t> </a:t>
            </a:r>
            <a:r>
              <a:rPr dirty="0" err="1"/>
              <a:t>올바르게</a:t>
            </a:r>
            <a:r>
              <a:rPr dirty="0"/>
              <a:t> </a:t>
            </a:r>
            <a:r>
              <a:rPr dirty="0" err="1" smtClean="0"/>
              <a:t>하고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여호와</a:t>
            </a:r>
            <a:r>
              <a:rPr dirty="0" smtClean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목소리에</a:t>
            </a:r>
            <a:r>
              <a:rPr dirty="0"/>
              <a:t> </a:t>
            </a:r>
            <a:r>
              <a:rPr dirty="0" err="1"/>
              <a:t>순종하라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그러면</a:t>
            </a:r>
            <a:r>
              <a:rPr dirty="0" smtClean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너희에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말씀하신</a:t>
            </a:r>
            <a:r>
              <a:rPr dirty="0"/>
              <a:t> </a:t>
            </a:r>
            <a:r>
              <a:rPr dirty="0" err="1"/>
              <a:t>재앙을</a:t>
            </a:r>
            <a:r>
              <a:rPr dirty="0"/>
              <a:t> </a:t>
            </a:r>
            <a:r>
              <a:rPr dirty="0" err="1"/>
              <a:t>마음에서</a:t>
            </a:r>
            <a:r>
              <a:rPr dirty="0"/>
              <a:t> </a:t>
            </a:r>
            <a:r>
              <a:rPr dirty="0" err="1"/>
              <a:t>돌이키실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9258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reform your ways and your actions and obey the LORD your </a:t>
            </a:r>
            <a:r>
              <a:rPr dirty="0" smtClean="0"/>
              <a:t>God.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Then </a:t>
            </a:r>
            <a:r>
              <a:rPr dirty="0"/>
              <a:t>the LORD will relent and not bring the </a:t>
            </a:r>
            <a:r>
              <a:rPr dirty="0" smtClean="0"/>
              <a:t>disaster</a:t>
            </a:r>
            <a:r>
              <a:rPr lang="en-US" dirty="0"/>
              <a:t> </a:t>
            </a:r>
            <a:r>
              <a:rPr dirty="0" smtClean="0"/>
              <a:t>he </a:t>
            </a:r>
            <a:r>
              <a:rPr dirty="0"/>
              <a:t>has </a:t>
            </a:r>
            <a:r>
              <a:rPr dirty="0" smtClean="0"/>
              <a:t>pronounced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against </a:t>
            </a:r>
            <a:r>
              <a:rPr dirty="0"/>
              <a:t>you.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보라. 나는 너희 손안에 있다. 너희 생각에 좋고 올바른 것으로 내게 행하라.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As for me, I am in your hands; do with me whatever you think is good and right.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38223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 smtClean="0"/>
              <a:t>죽이면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너희는</a:t>
            </a:r>
            <a:r>
              <a:rPr dirty="0" smtClean="0"/>
              <a:t> </a:t>
            </a:r>
            <a:r>
              <a:rPr dirty="0"/>
              <a:t>죄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피를</a:t>
            </a:r>
            <a:r>
              <a:rPr dirty="0"/>
              <a:t> </a:t>
            </a:r>
            <a:r>
              <a:rPr dirty="0" err="1"/>
              <a:t>너희와</a:t>
            </a:r>
            <a:r>
              <a:rPr dirty="0"/>
              <a:t> 이 </a:t>
            </a:r>
            <a:r>
              <a:rPr dirty="0" err="1"/>
              <a:t>성읍과</a:t>
            </a:r>
            <a:r>
              <a:rPr dirty="0"/>
              <a:t> 그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 smtClean="0"/>
              <a:t>위에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흘리게</a:t>
            </a:r>
            <a:r>
              <a:rPr dirty="0" smtClean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것이라는</a:t>
            </a:r>
            <a:r>
              <a:rPr dirty="0"/>
              <a:t> </a:t>
            </a:r>
            <a:r>
              <a:rPr dirty="0" err="1"/>
              <a:t>점을</a:t>
            </a:r>
            <a:r>
              <a:rPr dirty="0"/>
              <a:t> </a:t>
            </a:r>
            <a:r>
              <a:rPr dirty="0" err="1"/>
              <a:t>분명히</a:t>
            </a:r>
            <a:r>
              <a:rPr dirty="0"/>
              <a:t> </a:t>
            </a:r>
            <a:r>
              <a:rPr dirty="0" err="1"/>
              <a:t>알라</a:t>
            </a:r>
            <a:r>
              <a:rPr dirty="0" smtClean="0"/>
              <a:t>.</a:t>
            </a:r>
            <a:r>
              <a:rPr lang="en-US" dirty="0" smtClean="0"/>
              <a:t> </a:t>
            </a:r>
            <a:r>
              <a:rPr dirty="0" err="1" smtClean="0"/>
              <a:t>이는</a:t>
            </a:r>
            <a:r>
              <a:rPr dirty="0" smtClean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진정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보내</a:t>
            </a:r>
            <a:r>
              <a:rPr dirty="0"/>
              <a:t>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너희의</a:t>
            </a:r>
            <a:r>
              <a:rPr dirty="0" smtClean="0"/>
              <a:t> </a:t>
            </a:r>
            <a:r>
              <a:rPr dirty="0" err="1"/>
              <a:t>귀에</a:t>
            </a:r>
            <a:r>
              <a:rPr dirty="0"/>
              <a:t> 이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말들을</a:t>
            </a:r>
            <a:r>
              <a:rPr dirty="0"/>
              <a:t> </a:t>
            </a:r>
            <a:r>
              <a:rPr dirty="0" err="1"/>
              <a:t>하라고</a:t>
            </a:r>
            <a:r>
              <a:rPr dirty="0"/>
              <a:t> </a:t>
            </a:r>
            <a:r>
              <a:rPr dirty="0" err="1"/>
              <a:t>하셨기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90742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 assured, however, that if you put me to </a:t>
            </a:r>
            <a:r>
              <a:rPr dirty="0" smtClean="0"/>
              <a:t>death,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you </a:t>
            </a:r>
            <a:r>
              <a:rPr dirty="0"/>
              <a:t>will bring the guilt of innocent blood on </a:t>
            </a:r>
            <a:r>
              <a:rPr dirty="0" smtClean="0"/>
              <a:t>yourselves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on this city and on those who live in </a:t>
            </a:r>
            <a:r>
              <a:rPr dirty="0" smtClean="0"/>
              <a:t>it,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for </a:t>
            </a:r>
            <a:r>
              <a:rPr dirty="0"/>
              <a:t>in truth the LORD has sent me to you to speak all these words in your hearing."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5667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관료들과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백성이</a:t>
            </a:r>
            <a:r>
              <a:rPr dirty="0"/>
              <a:t> </a:t>
            </a:r>
            <a:r>
              <a:rPr dirty="0" err="1"/>
              <a:t>제사장들과</a:t>
            </a:r>
            <a:r>
              <a:rPr dirty="0"/>
              <a:t> </a:t>
            </a:r>
            <a:r>
              <a:rPr dirty="0" err="1"/>
              <a:t>예언자들에게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/>
              <a:t>이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죽는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합당하지</a:t>
            </a:r>
            <a:r>
              <a:rPr dirty="0"/>
              <a:t> </a:t>
            </a:r>
            <a:r>
              <a:rPr dirty="0" err="1"/>
              <a:t>않다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이는</a:t>
            </a:r>
            <a:r>
              <a:rPr dirty="0" smtClean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이름으로</a:t>
            </a:r>
            <a:r>
              <a:rPr dirty="0"/>
              <a:t> </a:t>
            </a: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말했기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551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officials and all the people said to the priests and the prophets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This man should not be sentenced to death!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has spoken to us in the name of the LORD our God."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그 땅의 장로들 가운데 몇 사람이 일어나 백성의 모든 회중에게 말했다.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3491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Some of the elders of the land stepped </a:t>
            </a:r>
            <a:r>
              <a:rPr dirty="0" smtClean="0"/>
              <a:t>forward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said to the entire assembly of people,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4374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/>
              <a:t>“</a:t>
            </a:r>
            <a:r>
              <a:rPr dirty="0" err="1"/>
              <a:t>유다</a:t>
            </a:r>
            <a:r>
              <a:rPr dirty="0"/>
              <a:t> 왕 </a:t>
            </a:r>
            <a:r>
              <a:rPr dirty="0" err="1"/>
              <a:t>히스기야</a:t>
            </a:r>
            <a:r>
              <a:rPr dirty="0"/>
              <a:t> 때 </a:t>
            </a:r>
            <a:r>
              <a:rPr dirty="0" err="1"/>
              <a:t>모레셋의</a:t>
            </a:r>
            <a:r>
              <a:rPr dirty="0"/>
              <a:t> </a:t>
            </a:r>
            <a:r>
              <a:rPr dirty="0" err="1"/>
              <a:t>미가가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예언한</a:t>
            </a:r>
            <a:r>
              <a:rPr dirty="0"/>
              <a:t> </a:t>
            </a:r>
            <a:r>
              <a:rPr dirty="0" err="1"/>
              <a:t>적이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‘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 </a:t>
            </a:r>
            <a:r>
              <a:rPr dirty="0" err="1"/>
              <a:t>시온이</a:t>
            </a:r>
            <a:r>
              <a:rPr dirty="0"/>
              <a:t> </a:t>
            </a:r>
            <a:r>
              <a:rPr dirty="0" err="1"/>
              <a:t>밭처럼</a:t>
            </a:r>
            <a:r>
              <a:rPr dirty="0"/>
              <a:t> </a:t>
            </a:r>
            <a:r>
              <a:rPr dirty="0" err="1"/>
              <a:t>경작될</a:t>
            </a:r>
            <a:r>
              <a:rPr dirty="0"/>
              <a:t> </a:t>
            </a:r>
            <a:r>
              <a:rPr dirty="0" err="1" smtClean="0"/>
              <a:t>것이고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예루살렘이</a:t>
            </a:r>
            <a:r>
              <a:rPr dirty="0" smtClean="0"/>
              <a:t> </a:t>
            </a:r>
            <a:r>
              <a:rPr dirty="0" err="1"/>
              <a:t>폐허</a:t>
            </a:r>
            <a:r>
              <a:rPr dirty="0"/>
              <a:t> </a:t>
            </a:r>
            <a:r>
              <a:rPr dirty="0" err="1"/>
              <a:t>더미가</a:t>
            </a:r>
            <a:r>
              <a:rPr dirty="0"/>
              <a:t> 될 </a:t>
            </a:r>
            <a:r>
              <a:rPr dirty="0" err="1"/>
              <a:t>것이며</a:t>
            </a:r>
            <a:r>
              <a:rPr dirty="0"/>
              <a:t> </a:t>
            </a:r>
            <a:r>
              <a:rPr dirty="0" err="1"/>
              <a:t>성전의</a:t>
            </a:r>
            <a:r>
              <a:rPr dirty="0"/>
              <a:t> </a:t>
            </a:r>
            <a:r>
              <a:rPr dirty="0" err="1"/>
              <a:t>산이</a:t>
            </a:r>
            <a:r>
              <a:rPr dirty="0"/>
              <a:t> </a:t>
            </a:r>
            <a:r>
              <a:rPr dirty="0" err="1"/>
              <a:t>숲의</a:t>
            </a:r>
            <a:r>
              <a:rPr dirty="0"/>
              <a:t> </a:t>
            </a:r>
            <a:r>
              <a:rPr dirty="0" err="1"/>
              <a:t>높은</a:t>
            </a:r>
            <a:r>
              <a:rPr dirty="0"/>
              <a:t> </a:t>
            </a:r>
            <a:r>
              <a:rPr dirty="0" err="1"/>
              <a:t>곳처럼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4388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"Micah of </a:t>
            </a:r>
            <a:r>
              <a:rPr dirty="0" err="1"/>
              <a:t>Moresheth</a:t>
            </a:r>
            <a:r>
              <a:rPr dirty="0"/>
              <a:t> prophesied in the days of Hezekiah king of </a:t>
            </a:r>
            <a:r>
              <a:rPr dirty="0" smtClean="0"/>
              <a:t>Judah.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told all the people of Judah, `This is what the LORD Almighty says</a:t>
            </a:r>
            <a:r>
              <a:rPr dirty="0" smtClean="0"/>
              <a:t>:"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`</a:t>
            </a:r>
            <a:r>
              <a:rPr dirty="0"/>
              <a:t>Zion will be plowed like a field, Jerusalem will become a heap of </a:t>
            </a:r>
            <a:r>
              <a:rPr dirty="0" smtClean="0"/>
              <a:t>rubble,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temple hill a mound overgrown with thickets.'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67316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왕 </a:t>
            </a:r>
            <a:r>
              <a:rPr dirty="0" err="1"/>
              <a:t>히스기야와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유다가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죽였는가</a:t>
            </a:r>
            <a:r>
              <a:rPr dirty="0" smtClean="0"/>
              <a:t>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오히려</a:t>
            </a:r>
            <a:r>
              <a:rPr dirty="0" smtClean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두려워해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간구하지</a:t>
            </a:r>
            <a:r>
              <a:rPr dirty="0"/>
              <a:t> </a:t>
            </a:r>
            <a:r>
              <a:rPr dirty="0" err="1"/>
              <a:t>않았는가</a:t>
            </a:r>
            <a:r>
              <a:rPr dirty="0" smtClean="0"/>
              <a:t>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그리하여</a:t>
            </a:r>
            <a:r>
              <a:rPr dirty="0" smtClean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선언하신</a:t>
            </a:r>
            <a:r>
              <a:rPr dirty="0"/>
              <a:t> </a:t>
            </a:r>
            <a:r>
              <a:rPr dirty="0" err="1"/>
              <a:t>재앙에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돌이키지</a:t>
            </a:r>
            <a:r>
              <a:rPr dirty="0"/>
              <a:t> </a:t>
            </a:r>
            <a:r>
              <a:rPr dirty="0" err="1"/>
              <a:t>않았는가</a:t>
            </a:r>
            <a:r>
              <a:rPr dirty="0" smtClean="0"/>
              <a:t>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우리는</a:t>
            </a:r>
            <a:r>
              <a:rPr dirty="0" smtClean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자신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큰 </a:t>
            </a:r>
            <a:r>
              <a:rPr dirty="0" err="1"/>
              <a:t>재앙을</a:t>
            </a:r>
            <a:r>
              <a:rPr dirty="0"/>
              <a:t> </a:t>
            </a:r>
            <a:r>
              <a:rPr dirty="0" err="1"/>
              <a:t>가져오려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74872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"Did Hezekiah king of Judah or anyone else in Judah put him to </a:t>
            </a:r>
            <a:r>
              <a:rPr dirty="0" smtClean="0"/>
              <a:t>death?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Did </a:t>
            </a:r>
            <a:r>
              <a:rPr dirty="0"/>
              <a:t>not Hezekiah fear the LORD and seek his </a:t>
            </a:r>
            <a:r>
              <a:rPr dirty="0" smtClean="0"/>
              <a:t>favor?</a:t>
            </a:r>
            <a:r>
              <a:rPr lang="en-US" dirty="0"/>
              <a:t> </a:t>
            </a:r>
            <a:r>
              <a:rPr dirty="0" smtClean="0"/>
              <a:t>And </a:t>
            </a:r>
            <a:r>
              <a:rPr dirty="0"/>
              <a:t>did not the LORD relent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so </a:t>
            </a:r>
            <a:r>
              <a:rPr dirty="0"/>
              <a:t>that he did not bring the </a:t>
            </a:r>
            <a:r>
              <a:rPr dirty="0" smtClean="0"/>
              <a:t>disaster</a:t>
            </a:r>
            <a:r>
              <a:rPr lang="en-US" dirty="0" smtClean="0"/>
              <a:t> </a:t>
            </a:r>
            <a:r>
              <a:rPr dirty="0" smtClean="0"/>
              <a:t>he </a:t>
            </a:r>
            <a:r>
              <a:rPr dirty="0"/>
              <a:t>pronounced against </a:t>
            </a:r>
            <a:r>
              <a:rPr dirty="0" smtClean="0"/>
              <a:t>them?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We </a:t>
            </a:r>
            <a:r>
              <a:rPr dirty="0"/>
              <a:t>are about to bring a terrible disaster on ourselves!"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5172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“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</a:t>
            </a:r>
            <a:r>
              <a:rPr dirty="0" err="1"/>
              <a:t>여호와의</a:t>
            </a:r>
            <a:r>
              <a:rPr dirty="0"/>
              <a:t> 집 </a:t>
            </a:r>
            <a:r>
              <a:rPr dirty="0" err="1"/>
              <a:t>뜰에</a:t>
            </a:r>
            <a:r>
              <a:rPr dirty="0"/>
              <a:t> </a:t>
            </a:r>
            <a:r>
              <a:rPr dirty="0" err="1"/>
              <a:t>서서</a:t>
            </a:r>
            <a:r>
              <a:rPr dirty="0"/>
              <a:t>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여호와의</a:t>
            </a:r>
            <a:r>
              <a:rPr dirty="0" smtClean="0"/>
              <a:t> </a:t>
            </a:r>
            <a:r>
              <a:rPr dirty="0" err="1"/>
              <a:t>집에</a:t>
            </a:r>
            <a:r>
              <a:rPr dirty="0"/>
              <a:t> </a:t>
            </a:r>
            <a:r>
              <a:rPr dirty="0" err="1"/>
              <a:t>경배하러</a:t>
            </a:r>
            <a:r>
              <a:rPr dirty="0"/>
              <a:t> </a:t>
            </a:r>
            <a:r>
              <a:rPr dirty="0" err="1"/>
              <a:t>오는</a:t>
            </a:r>
            <a:r>
              <a:rPr dirty="0"/>
              <a:t> </a:t>
            </a:r>
            <a:r>
              <a:rPr dirty="0" err="1"/>
              <a:t>유다의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성읍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내가</a:t>
            </a:r>
            <a:r>
              <a:rPr dirty="0" smtClean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명령하는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전하여라</a:t>
            </a:r>
            <a:r>
              <a:rPr dirty="0"/>
              <a:t>. 한 </a:t>
            </a:r>
            <a:r>
              <a:rPr dirty="0" err="1"/>
              <a:t>마디도</a:t>
            </a:r>
            <a:r>
              <a:rPr dirty="0"/>
              <a:t> </a:t>
            </a:r>
            <a:r>
              <a:rPr dirty="0" err="1"/>
              <a:t>빠뜨리지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6466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"This is what the LORD </a:t>
            </a:r>
            <a:r>
              <a:rPr dirty="0" smtClean="0"/>
              <a:t>says: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Stand </a:t>
            </a:r>
            <a:r>
              <a:rPr dirty="0"/>
              <a:t>in the courtyard of the LORD's house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speak to all the people of the towns of </a:t>
            </a:r>
            <a:r>
              <a:rPr dirty="0" smtClean="0"/>
              <a:t>Judah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who </a:t>
            </a:r>
            <a:r>
              <a:rPr dirty="0"/>
              <a:t>come to worship in the house of the </a:t>
            </a:r>
            <a:r>
              <a:rPr dirty="0" smtClean="0"/>
              <a:t>LORD.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Tell </a:t>
            </a:r>
            <a:r>
              <a:rPr dirty="0"/>
              <a:t>them everything I command you; do not omit a word.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3337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이름으로</a:t>
            </a:r>
            <a:r>
              <a:rPr dirty="0"/>
              <a:t> </a:t>
            </a:r>
            <a:r>
              <a:rPr dirty="0" err="1"/>
              <a:t>예언하는</a:t>
            </a:r>
            <a:r>
              <a:rPr dirty="0"/>
              <a:t> 또 한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있었는데</a:t>
            </a:r>
            <a:r>
              <a:rPr dirty="0"/>
              <a:t> </a:t>
            </a:r>
            <a:r>
              <a:rPr dirty="0" err="1"/>
              <a:t>기럇여아림</a:t>
            </a:r>
            <a:r>
              <a:rPr dirty="0"/>
              <a:t> </a:t>
            </a:r>
            <a:r>
              <a:rPr dirty="0" err="1" smtClean="0"/>
              <a:t>출신이며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스마야의</a:t>
            </a:r>
            <a:r>
              <a:rPr dirty="0" smtClean="0"/>
              <a:t> </a:t>
            </a:r>
            <a:r>
              <a:rPr dirty="0" err="1"/>
              <a:t>아들인</a:t>
            </a:r>
            <a:r>
              <a:rPr dirty="0"/>
              <a:t> </a:t>
            </a:r>
            <a:r>
              <a:rPr dirty="0" err="1"/>
              <a:t>우리야였다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그는</a:t>
            </a:r>
            <a:r>
              <a:rPr dirty="0" smtClean="0"/>
              <a:t> </a:t>
            </a:r>
            <a:r>
              <a:rPr dirty="0"/>
              <a:t>이 </a:t>
            </a:r>
            <a:r>
              <a:rPr dirty="0" err="1"/>
              <a:t>성읍과</a:t>
            </a:r>
            <a:r>
              <a:rPr dirty="0"/>
              <a:t> 이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예레미야와</a:t>
            </a:r>
            <a:r>
              <a:rPr dirty="0"/>
              <a:t>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말로</a:t>
            </a:r>
            <a:r>
              <a:rPr dirty="0"/>
              <a:t> </a:t>
            </a:r>
            <a:r>
              <a:rPr dirty="0" err="1"/>
              <a:t>예언했다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963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(Now Uriah son of Shemaiah from </a:t>
            </a:r>
            <a:r>
              <a:rPr dirty="0" err="1"/>
              <a:t>Kiriath</a:t>
            </a:r>
            <a:r>
              <a:rPr dirty="0"/>
              <a:t> </a:t>
            </a:r>
            <a:r>
              <a:rPr dirty="0" err="1"/>
              <a:t>Jearim</a:t>
            </a:r>
            <a:r>
              <a:rPr dirty="0"/>
              <a:t> was another </a:t>
            </a:r>
            <a:r>
              <a:rPr dirty="0" smtClean="0"/>
              <a:t>man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who </a:t>
            </a:r>
            <a:r>
              <a:rPr dirty="0"/>
              <a:t>prophesied in the name of the </a:t>
            </a:r>
            <a:r>
              <a:rPr dirty="0" smtClean="0"/>
              <a:t>LORD;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prophesied the same things against this city and this land as Jeremiah did.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75166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여호야김</a:t>
            </a:r>
            <a:r>
              <a:rPr dirty="0"/>
              <a:t> </a:t>
            </a:r>
            <a:r>
              <a:rPr dirty="0" err="1"/>
              <a:t>왕과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용사들과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관료들이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 smtClean="0"/>
              <a:t>듣고서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왕이</a:t>
            </a:r>
            <a:r>
              <a:rPr dirty="0" smtClean="0"/>
              <a:t> </a:t>
            </a:r>
            <a:r>
              <a:rPr dirty="0"/>
              <a:t>그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죽이려고</a:t>
            </a:r>
            <a:r>
              <a:rPr dirty="0"/>
              <a:t> </a:t>
            </a:r>
            <a:r>
              <a:rPr dirty="0" err="1"/>
              <a:t>했다</a:t>
            </a:r>
            <a:r>
              <a:rPr dirty="0"/>
              <a:t>. </a:t>
            </a: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우리야가</a:t>
            </a:r>
            <a:r>
              <a:rPr dirty="0"/>
              <a:t> 그 </a:t>
            </a:r>
            <a:r>
              <a:rPr dirty="0" err="1"/>
              <a:t>소식을</a:t>
            </a:r>
            <a:r>
              <a:rPr dirty="0"/>
              <a:t> </a:t>
            </a:r>
            <a:r>
              <a:rPr dirty="0" err="1"/>
              <a:t>듣고</a:t>
            </a:r>
            <a:r>
              <a:rPr dirty="0"/>
              <a:t> </a:t>
            </a:r>
            <a:r>
              <a:rPr dirty="0" err="1"/>
              <a:t>두려워서</a:t>
            </a:r>
            <a:r>
              <a:rPr dirty="0"/>
              <a:t> </a:t>
            </a:r>
            <a:r>
              <a:rPr dirty="0" err="1" smtClean="0"/>
              <a:t>도망해서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이집트로</a:t>
            </a:r>
            <a:r>
              <a:rPr dirty="0" smtClean="0"/>
              <a:t> </a:t>
            </a:r>
            <a:r>
              <a:rPr dirty="0" err="1"/>
              <a:t>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3130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King </a:t>
            </a:r>
            <a:r>
              <a:rPr dirty="0" err="1"/>
              <a:t>Jehoiakim</a:t>
            </a:r>
            <a:r>
              <a:rPr dirty="0"/>
              <a:t> and all his officers and officials heard his </a:t>
            </a:r>
            <a:r>
              <a:rPr dirty="0" smtClean="0"/>
              <a:t>words,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 </a:t>
            </a:r>
            <a:r>
              <a:rPr dirty="0"/>
              <a:t>king sought to put him to </a:t>
            </a:r>
            <a:r>
              <a:rPr dirty="0" smtClean="0"/>
              <a:t>death.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But </a:t>
            </a:r>
            <a:r>
              <a:rPr dirty="0"/>
              <a:t>Uriah heard of it and fled in fear to Egypt.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그러자 여호야김 왕이 악볼의 아들 엘나단을 비롯해 몇 사람을 이집트로 보냈다.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3904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King </a:t>
            </a:r>
            <a:r>
              <a:rPr dirty="0" err="1"/>
              <a:t>Jehoiakim</a:t>
            </a:r>
            <a:r>
              <a:rPr dirty="0"/>
              <a:t>, however, sent </a:t>
            </a:r>
            <a:r>
              <a:rPr dirty="0" err="1"/>
              <a:t>Elnathan</a:t>
            </a:r>
            <a:r>
              <a:rPr dirty="0"/>
              <a:t> son of </a:t>
            </a:r>
            <a:r>
              <a:rPr dirty="0" err="1"/>
              <a:t>Acbor</a:t>
            </a:r>
            <a:r>
              <a:rPr dirty="0"/>
              <a:t> to </a:t>
            </a:r>
            <a:r>
              <a:rPr dirty="0" smtClean="0"/>
              <a:t>Egypt,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along </a:t>
            </a:r>
            <a:r>
              <a:rPr dirty="0"/>
              <a:t>with some other men.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358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이집트에서</a:t>
            </a:r>
            <a:r>
              <a:rPr dirty="0"/>
              <a:t> </a:t>
            </a:r>
            <a:r>
              <a:rPr dirty="0" err="1"/>
              <a:t>우리야를</a:t>
            </a:r>
            <a:r>
              <a:rPr dirty="0"/>
              <a:t> </a:t>
            </a:r>
            <a:r>
              <a:rPr dirty="0" err="1"/>
              <a:t>데려와서</a:t>
            </a:r>
            <a:r>
              <a:rPr dirty="0"/>
              <a:t> </a:t>
            </a:r>
            <a:r>
              <a:rPr dirty="0" err="1"/>
              <a:t>여호야김</a:t>
            </a:r>
            <a:r>
              <a:rPr dirty="0"/>
              <a:t> </a:t>
            </a:r>
            <a:r>
              <a:rPr dirty="0" err="1"/>
              <a:t>왕에게</a:t>
            </a:r>
            <a:r>
              <a:rPr dirty="0"/>
              <a:t> </a:t>
            </a:r>
            <a:r>
              <a:rPr dirty="0" err="1"/>
              <a:t>데려갔고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여호야김</a:t>
            </a:r>
            <a:r>
              <a:rPr dirty="0" smtClean="0"/>
              <a:t> </a:t>
            </a:r>
            <a:r>
              <a:rPr dirty="0" err="1"/>
              <a:t>왕은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칼로</a:t>
            </a:r>
            <a:r>
              <a:rPr dirty="0"/>
              <a:t> </a:t>
            </a:r>
            <a:r>
              <a:rPr dirty="0" err="1"/>
              <a:t>죽이고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시체를</a:t>
            </a:r>
            <a:r>
              <a:rPr dirty="0"/>
              <a:t> </a:t>
            </a:r>
            <a:r>
              <a:rPr dirty="0" err="1"/>
              <a:t>평민들의</a:t>
            </a:r>
            <a:r>
              <a:rPr dirty="0"/>
              <a:t> </a:t>
            </a:r>
            <a:r>
              <a:rPr dirty="0" err="1"/>
              <a:t>묘지에</a:t>
            </a:r>
            <a:r>
              <a:rPr dirty="0"/>
              <a:t> </a:t>
            </a:r>
            <a:r>
              <a:rPr dirty="0" err="1"/>
              <a:t>던졌다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8307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brought Uriah out of Egypt and took him to King </a:t>
            </a:r>
            <a:r>
              <a:rPr dirty="0" err="1" smtClean="0"/>
              <a:t>Jehoiakim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who </a:t>
            </a:r>
            <a:r>
              <a:rPr dirty="0"/>
              <a:t>had him struck down with a </a:t>
            </a:r>
            <a:r>
              <a:rPr dirty="0" smtClean="0"/>
              <a:t>sword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his body thrown into the burial place of the common people.)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200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사반의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아히감의</a:t>
            </a:r>
            <a:r>
              <a:rPr dirty="0"/>
              <a:t> </a:t>
            </a:r>
            <a:r>
              <a:rPr dirty="0" err="1"/>
              <a:t>손이</a:t>
            </a:r>
            <a:r>
              <a:rPr dirty="0"/>
              <a:t> </a:t>
            </a:r>
            <a:r>
              <a:rPr dirty="0" err="1"/>
              <a:t>예레미야와</a:t>
            </a:r>
            <a:r>
              <a:rPr dirty="0"/>
              <a:t> </a:t>
            </a:r>
            <a:r>
              <a:rPr dirty="0" err="1" smtClean="0"/>
              <a:t>함께해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예레미야가</a:t>
            </a:r>
            <a:r>
              <a:rPr dirty="0" smtClean="0"/>
              <a:t> </a:t>
            </a:r>
            <a:r>
              <a:rPr dirty="0" err="1"/>
              <a:t>백성들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넘겨져</a:t>
            </a:r>
            <a:r>
              <a:rPr dirty="0"/>
              <a:t> </a:t>
            </a:r>
            <a:r>
              <a:rPr dirty="0" err="1"/>
              <a:t>죽임을</a:t>
            </a:r>
            <a:r>
              <a:rPr dirty="0"/>
              <a:t> </a:t>
            </a:r>
            <a:r>
              <a:rPr dirty="0" err="1"/>
              <a:t>당하지</a:t>
            </a:r>
            <a:r>
              <a:rPr dirty="0"/>
              <a:t> </a:t>
            </a:r>
            <a:r>
              <a:rPr dirty="0" err="1"/>
              <a:t>않게</a:t>
            </a:r>
            <a:r>
              <a:rPr dirty="0"/>
              <a:t> </a:t>
            </a:r>
            <a:r>
              <a:rPr dirty="0" err="1"/>
              <a:t>됐다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2758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Furthermore, </a:t>
            </a:r>
            <a:r>
              <a:rPr dirty="0" err="1"/>
              <a:t>Ahikam</a:t>
            </a:r>
            <a:r>
              <a:rPr dirty="0"/>
              <a:t> son of </a:t>
            </a:r>
            <a:r>
              <a:rPr dirty="0" err="1"/>
              <a:t>Shaphan</a:t>
            </a:r>
            <a:r>
              <a:rPr dirty="0"/>
              <a:t> supported </a:t>
            </a:r>
            <a:r>
              <a:rPr dirty="0" smtClean="0"/>
              <a:t>Jeremiah,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so he was not handed over to the people to be put to death.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32874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혹시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귀 </a:t>
            </a:r>
            <a:r>
              <a:rPr dirty="0" err="1"/>
              <a:t>기울여</a:t>
            </a:r>
            <a:r>
              <a:rPr dirty="0"/>
              <a:t> </a:t>
            </a:r>
            <a:r>
              <a:rPr dirty="0" err="1"/>
              <a:t>듣고</a:t>
            </a:r>
            <a:r>
              <a:rPr dirty="0"/>
              <a:t> </a:t>
            </a:r>
            <a:r>
              <a:rPr dirty="0" err="1"/>
              <a:t>각자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행동으로부터</a:t>
            </a:r>
            <a:r>
              <a:rPr dirty="0"/>
              <a:t> </a:t>
            </a:r>
            <a:r>
              <a:rPr dirty="0" err="1"/>
              <a:t>돌이킬지도</a:t>
            </a:r>
            <a:r>
              <a:rPr dirty="0"/>
              <a:t> </a:t>
            </a:r>
            <a:r>
              <a:rPr dirty="0" err="1"/>
              <a:t>모른다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그러면</a:t>
            </a:r>
            <a:r>
              <a:rPr dirty="0" smtClean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행위의</a:t>
            </a:r>
            <a:r>
              <a:rPr dirty="0"/>
              <a:t> </a:t>
            </a:r>
            <a:r>
              <a:rPr dirty="0" err="1"/>
              <a:t>악함으로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행하려고</a:t>
            </a:r>
            <a:r>
              <a:rPr dirty="0"/>
              <a:t> </a:t>
            </a:r>
            <a:r>
              <a:rPr dirty="0" err="1"/>
              <a:t>했던</a:t>
            </a:r>
            <a:r>
              <a:rPr dirty="0"/>
              <a:t> </a:t>
            </a:r>
            <a:r>
              <a:rPr dirty="0" err="1"/>
              <a:t>재앙을</a:t>
            </a:r>
            <a:r>
              <a:rPr dirty="0"/>
              <a:t> </a:t>
            </a:r>
            <a:r>
              <a:rPr dirty="0" err="1"/>
              <a:t>돌이킬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8722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Perhaps they will listen and each will turn from his evil </a:t>
            </a:r>
            <a:r>
              <a:rPr dirty="0" smtClean="0"/>
              <a:t>way.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Then </a:t>
            </a:r>
            <a:r>
              <a:rPr dirty="0"/>
              <a:t>I will relent and not bring on them the </a:t>
            </a:r>
            <a:r>
              <a:rPr dirty="0" smtClean="0"/>
              <a:t>disaster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was planning because of the evil they have done.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547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말하여라</a:t>
            </a:r>
            <a:r>
              <a:rPr dirty="0"/>
              <a:t>. ‘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너희가</a:t>
            </a:r>
            <a:r>
              <a:rPr dirty="0" smtClean="0"/>
              <a:t> </a:t>
            </a:r>
            <a:r>
              <a:rPr dirty="0"/>
              <a:t>내 </a:t>
            </a:r>
            <a:r>
              <a:rPr dirty="0" err="1"/>
              <a:t>말에</a:t>
            </a:r>
            <a:r>
              <a:rPr dirty="0"/>
              <a:t> 귀 </a:t>
            </a:r>
            <a:r>
              <a:rPr dirty="0" err="1"/>
              <a:t>기울이지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놓은</a:t>
            </a:r>
            <a:r>
              <a:rPr dirty="0"/>
              <a:t> 내 </a:t>
            </a:r>
            <a:r>
              <a:rPr dirty="0" err="1"/>
              <a:t>율법을</a:t>
            </a:r>
            <a:r>
              <a:rPr dirty="0"/>
              <a:t> </a:t>
            </a:r>
            <a:r>
              <a:rPr dirty="0" err="1"/>
              <a:t>따르지</a:t>
            </a:r>
            <a:r>
              <a:rPr dirty="0"/>
              <a:t> </a:t>
            </a:r>
            <a:r>
              <a:rPr dirty="0" err="1"/>
              <a:t>않으면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1861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Say to them, `This is what the LORD </a:t>
            </a:r>
            <a:r>
              <a:rPr dirty="0" smtClean="0"/>
              <a:t>says: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If </a:t>
            </a:r>
            <a:r>
              <a:rPr dirty="0"/>
              <a:t>you do not listen to me and follow my law, which I have set before you,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994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/>
              <a:t>또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되풀이해서</a:t>
            </a:r>
            <a:r>
              <a:rPr dirty="0"/>
              <a:t> </a:t>
            </a:r>
            <a:r>
              <a:rPr dirty="0" err="1"/>
              <a:t>보냈으나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귀 </a:t>
            </a:r>
            <a:r>
              <a:rPr dirty="0" err="1"/>
              <a:t>기울이지</a:t>
            </a:r>
            <a:r>
              <a:rPr dirty="0"/>
              <a:t> </a:t>
            </a:r>
            <a:r>
              <a:rPr dirty="0" err="1"/>
              <a:t>않았던</a:t>
            </a:r>
            <a:r>
              <a:rPr dirty="0"/>
              <a:t> 내 </a:t>
            </a:r>
            <a:r>
              <a:rPr dirty="0" err="1"/>
              <a:t>종들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예언자들의</a:t>
            </a:r>
            <a:r>
              <a:rPr dirty="0" smtClean="0"/>
              <a:t> </a:t>
            </a:r>
            <a:r>
              <a:rPr dirty="0" err="1"/>
              <a:t>말에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귀 </a:t>
            </a:r>
            <a:r>
              <a:rPr dirty="0" err="1"/>
              <a:t>기울이지</a:t>
            </a:r>
            <a:r>
              <a:rPr dirty="0"/>
              <a:t> </a:t>
            </a:r>
            <a:r>
              <a:rPr dirty="0" err="1"/>
              <a:t>않으면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0899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if you do not listen to the words of my servants the prophets, 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whom </a:t>
            </a:r>
            <a:r>
              <a:rPr dirty="0"/>
              <a:t>I have sent to you again and again (though you have not listened),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989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내가</a:t>
            </a:r>
            <a:r>
              <a:rPr dirty="0"/>
              <a:t> 이 </a:t>
            </a:r>
            <a:r>
              <a:rPr dirty="0" err="1"/>
              <a:t>집을</a:t>
            </a:r>
            <a:r>
              <a:rPr dirty="0"/>
              <a:t> </a:t>
            </a:r>
            <a:r>
              <a:rPr dirty="0" err="1"/>
              <a:t>실로처럼</a:t>
            </a:r>
            <a:r>
              <a:rPr dirty="0"/>
              <a:t> </a:t>
            </a:r>
            <a:r>
              <a:rPr dirty="0" err="1"/>
              <a:t>만들고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이 </a:t>
            </a:r>
            <a:r>
              <a:rPr dirty="0" err="1"/>
              <a:t>성읍을</a:t>
            </a:r>
            <a:r>
              <a:rPr dirty="0"/>
              <a:t> </a:t>
            </a:r>
            <a:r>
              <a:rPr dirty="0" err="1"/>
              <a:t>세상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민족들</a:t>
            </a:r>
            <a:r>
              <a:rPr dirty="0"/>
              <a:t> </a:t>
            </a:r>
            <a:r>
              <a:rPr dirty="0" err="1"/>
              <a:t>가운데서</a:t>
            </a:r>
            <a:r>
              <a:rPr dirty="0"/>
              <a:t> </a:t>
            </a:r>
            <a:r>
              <a:rPr dirty="0" err="1"/>
              <a:t>저주의</a:t>
            </a:r>
            <a:r>
              <a:rPr dirty="0"/>
              <a:t> </a:t>
            </a:r>
            <a:r>
              <a:rPr dirty="0" err="1"/>
              <a:t>대상이</a:t>
            </a:r>
            <a:r>
              <a:rPr dirty="0"/>
              <a:t> </a:t>
            </a:r>
            <a:r>
              <a:rPr dirty="0" err="1"/>
              <a:t>되게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4954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I will make this house like </a:t>
            </a:r>
            <a:r>
              <a:rPr dirty="0" smtClean="0"/>
              <a:t>Shiloh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this city an object of cursing among all the nations of the earth.'"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314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제사장들과</a:t>
            </a:r>
            <a:r>
              <a:rPr dirty="0"/>
              <a:t> </a:t>
            </a:r>
            <a:r>
              <a:rPr dirty="0" err="1"/>
              <a:t>예언자들과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 smtClean="0"/>
              <a:t>백성이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예레미야가</a:t>
            </a:r>
            <a:r>
              <a:rPr dirty="0" smtClean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집에서</a:t>
            </a:r>
            <a:r>
              <a:rPr dirty="0"/>
              <a:t> 이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들었다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3767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priests, the prophets and all the </a:t>
            </a:r>
            <a:r>
              <a:rPr dirty="0" smtClean="0"/>
              <a:t>people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heard </a:t>
            </a:r>
            <a:r>
              <a:rPr dirty="0"/>
              <a:t>Jeremiah speak these words in the house of the LORD.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9900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백성에게</a:t>
            </a:r>
            <a:r>
              <a:rPr dirty="0"/>
              <a:t> </a:t>
            </a:r>
            <a:r>
              <a:rPr dirty="0" err="1"/>
              <a:t>말하라고</a:t>
            </a:r>
            <a:r>
              <a:rPr dirty="0"/>
              <a:t> </a:t>
            </a:r>
            <a:r>
              <a:rPr dirty="0" err="1"/>
              <a:t>명령하신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 smtClean="0"/>
              <a:t>것을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예레미야가</a:t>
            </a:r>
            <a:r>
              <a:rPr dirty="0" smtClean="0"/>
              <a:t> </a:t>
            </a:r>
            <a:r>
              <a:rPr dirty="0"/>
              <a:t>온 </a:t>
            </a:r>
            <a:r>
              <a:rPr dirty="0" err="1"/>
              <a:t>백성들에게</a:t>
            </a:r>
            <a:r>
              <a:rPr dirty="0"/>
              <a:t> </a:t>
            </a:r>
            <a:r>
              <a:rPr dirty="0" err="1"/>
              <a:t>말하기를</a:t>
            </a:r>
            <a:r>
              <a:rPr dirty="0"/>
              <a:t> </a:t>
            </a:r>
            <a:r>
              <a:rPr dirty="0" err="1"/>
              <a:t>마치자</a:t>
            </a:r>
            <a:r>
              <a:rPr dirty="0"/>
              <a:t> </a:t>
            </a:r>
            <a:r>
              <a:rPr dirty="0" err="1"/>
              <a:t>제사장들과</a:t>
            </a:r>
            <a:r>
              <a:rPr dirty="0"/>
              <a:t> </a:t>
            </a:r>
            <a:r>
              <a:rPr dirty="0" err="1"/>
              <a:t>예언자들과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 smtClean="0"/>
              <a:t>백성이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그를</a:t>
            </a:r>
            <a:r>
              <a:rPr dirty="0" smtClean="0"/>
              <a:t> </a:t>
            </a:r>
            <a:r>
              <a:rPr dirty="0" err="1"/>
              <a:t>붙잡고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/>
              <a:t>. “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반드시</a:t>
            </a:r>
            <a:r>
              <a:rPr dirty="0"/>
              <a:t> </a:t>
            </a:r>
            <a:r>
              <a:rPr dirty="0" err="1"/>
              <a:t>죽어야만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564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as soon as Jeremiah finished telling all the people everything the </a:t>
            </a:r>
            <a:r>
              <a:rPr dirty="0" smtClean="0"/>
              <a:t>LORD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had </a:t>
            </a:r>
            <a:r>
              <a:rPr dirty="0"/>
              <a:t>commanded him to say, the priests, the </a:t>
            </a:r>
            <a:r>
              <a:rPr dirty="0" smtClean="0"/>
              <a:t>prophets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all the people seized him and said, "You must die!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0452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/>
              <a:t>왜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이름으로</a:t>
            </a:r>
            <a:r>
              <a:rPr dirty="0"/>
              <a:t> 이 </a:t>
            </a:r>
            <a:r>
              <a:rPr dirty="0" err="1"/>
              <a:t>집이</a:t>
            </a:r>
            <a:r>
              <a:rPr dirty="0"/>
              <a:t> </a:t>
            </a:r>
            <a:r>
              <a:rPr dirty="0" err="1"/>
              <a:t>실로같이</a:t>
            </a:r>
            <a:r>
              <a:rPr dirty="0"/>
              <a:t> </a:t>
            </a:r>
            <a:r>
              <a:rPr dirty="0" err="1"/>
              <a:t>되고</a:t>
            </a:r>
            <a:r>
              <a:rPr dirty="0"/>
              <a:t> 이 </a:t>
            </a:r>
            <a:r>
              <a:rPr dirty="0" err="1"/>
              <a:t>성읍이</a:t>
            </a:r>
            <a:r>
              <a:rPr dirty="0"/>
              <a:t> </a:t>
            </a:r>
            <a:r>
              <a:rPr dirty="0" err="1"/>
              <a:t>황폐하게</a:t>
            </a:r>
            <a:r>
              <a:rPr dirty="0"/>
              <a:t> </a:t>
            </a:r>
            <a:r>
              <a:rPr dirty="0" smtClean="0"/>
              <a:t>돼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사람이</a:t>
            </a:r>
            <a:r>
              <a:rPr dirty="0" smtClean="0"/>
              <a:t> </a:t>
            </a:r>
            <a:r>
              <a:rPr dirty="0" err="1"/>
              <a:t>살지</a:t>
            </a:r>
            <a:r>
              <a:rPr dirty="0"/>
              <a:t> </a:t>
            </a:r>
            <a:r>
              <a:rPr dirty="0" err="1"/>
              <a:t>않게</a:t>
            </a:r>
            <a:r>
              <a:rPr dirty="0"/>
              <a:t> 될 </a:t>
            </a:r>
            <a:r>
              <a:rPr dirty="0" err="1"/>
              <a:t>것이라고</a:t>
            </a:r>
            <a:r>
              <a:rPr dirty="0"/>
              <a:t> </a:t>
            </a:r>
            <a:r>
              <a:rPr dirty="0" err="1"/>
              <a:t>예언하느냐</a:t>
            </a:r>
            <a:r>
              <a:rPr dirty="0" smtClean="0"/>
              <a:t>?”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그러고는</a:t>
            </a:r>
            <a:r>
              <a:rPr dirty="0" smtClean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백성이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집에서</a:t>
            </a:r>
            <a:r>
              <a:rPr dirty="0"/>
              <a:t> </a:t>
            </a:r>
            <a:r>
              <a:rPr dirty="0" err="1"/>
              <a:t>예레미야</a:t>
            </a:r>
            <a:r>
              <a:rPr dirty="0"/>
              <a:t> </a:t>
            </a:r>
            <a:r>
              <a:rPr dirty="0" err="1"/>
              <a:t>주위로</a:t>
            </a:r>
            <a:r>
              <a:rPr dirty="0"/>
              <a:t> </a:t>
            </a:r>
            <a:r>
              <a:rPr dirty="0" err="1"/>
              <a:t>모여들었다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0555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Why do you prophesy in the LORD's name that this house will be like </a:t>
            </a:r>
            <a:r>
              <a:rPr dirty="0" smtClean="0"/>
              <a:t>Shiloh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this city will be desolate and deserted</a:t>
            </a:r>
            <a:r>
              <a:rPr dirty="0" smtClean="0"/>
              <a:t>?"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all the people crowded around Jeremiah in the house of the LORD.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1548</Words>
  <Application>Microsoft Office PowerPoint</Application>
  <PresentationFormat>와이드스크린</PresentationFormat>
  <Paragraphs>150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Seung88</cp:lastModifiedBy>
  <cp:revision>131</cp:revision>
  <dcterms:created xsi:type="dcterms:W3CDTF">2019-02-17T10:11:46Z</dcterms:created>
  <dcterms:modified xsi:type="dcterms:W3CDTF">2022-09-07T04:10:20Z</dcterms:modified>
</cp:coreProperties>
</file>