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요시야의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여호야김의</a:t>
            </a:r>
            <a:r>
              <a:rPr dirty="0"/>
              <a:t> </a:t>
            </a:r>
            <a:r>
              <a:rPr dirty="0" err="1"/>
              <a:t>통치</a:t>
            </a:r>
            <a:r>
              <a:rPr dirty="0"/>
              <a:t> </a:t>
            </a:r>
            <a:r>
              <a:rPr dirty="0" err="1"/>
              <a:t>초기에</a:t>
            </a:r>
            <a:r>
              <a:rPr dirty="0"/>
              <a:t> </a:t>
            </a:r>
            <a:r>
              <a:rPr dirty="0" err="1" smtClean="0"/>
              <a:t>여호와께로부터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27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Early in the reign of Zedekiah son of Josiah king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word came to Jeremiah from the LORD: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거짓을</a:t>
            </a:r>
            <a:r>
              <a:rPr dirty="0"/>
              <a:t> </a:t>
            </a:r>
            <a:r>
              <a:rPr dirty="0" err="1"/>
              <a:t>예언해</a:t>
            </a:r>
            <a:r>
              <a:rPr dirty="0"/>
              <a:t> 그 </a:t>
            </a:r>
            <a:r>
              <a:rPr dirty="0" err="1"/>
              <a:t>결과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떠나게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쫓아낼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018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prophesy lies to you that will only serve to remove you far from your </a:t>
            </a:r>
            <a:r>
              <a:rPr dirty="0" smtClean="0"/>
              <a:t>lands</a:t>
            </a:r>
            <a:r>
              <a:rPr lang="en-US" dirty="0" smtClean="0"/>
              <a:t>;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banish you and you will perish.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민족이라도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멍에</a:t>
            </a:r>
            <a:r>
              <a:rPr dirty="0"/>
              <a:t> </a:t>
            </a:r>
            <a:r>
              <a:rPr dirty="0" err="1"/>
              <a:t>아래에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 smtClean="0"/>
              <a:t>숙이고</a:t>
            </a:r>
            <a:r>
              <a:rPr lang="en-US" dirty="0"/>
              <a:t> </a:t>
            </a:r>
            <a:r>
              <a:rPr dirty="0" err="1" smtClean="0"/>
              <a:t>그를</a:t>
            </a:r>
            <a:r>
              <a:rPr dirty="0" smtClean="0"/>
              <a:t> </a:t>
            </a:r>
            <a:r>
              <a:rPr dirty="0" err="1" smtClean="0"/>
              <a:t>섬긴다면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남게</a:t>
            </a:r>
            <a:r>
              <a:rPr dirty="0"/>
              <a:t> 할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갈고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66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any nation will bow its neck under the yoke of the king of </a:t>
            </a:r>
            <a:r>
              <a:rPr dirty="0" smtClean="0"/>
              <a:t>Babylon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serve him, I will let that nation remain in its own </a:t>
            </a:r>
            <a:r>
              <a:rPr dirty="0" smtClean="0"/>
              <a:t>land</a:t>
            </a:r>
            <a:r>
              <a:rPr lang="en-US" dirty="0"/>
              <a:t> </a:t>
            </a:r>
            <a:r>
              <a:rPr dirty="0" smtClean="0"/>
              <a:t>to </a:t>
            </a:r>
            <a:r>
              <a:rPr dirty="0"/>
              <a:t>till </a:t>
            </a:r>
            <a:r>
              <a:rPr dirty="0" smtClean="0"/>
              <a:t>it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 live there, declares the LORD."'"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97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똑같은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시드기야에게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멍에</a:t>
            </a:r>
            <a:r>
              <a:rPr dirty="0"/>
              <a:t> </a:t>
            </a:r>
            <a:r>
              <a:rPr dirty="0" err="1"/>
              <a:t>아래에</a:t>
            </a:r>
            <a:r>
              <a:rPr dirty="0"/>
              <a:t> </a:t>
            </a:r>
            <a:r>
              <a:rPr dirty="0" err="1"/>
              <a:t>숙이고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섬겨라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너희가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0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gave the same message to Zedekiah king of Judah. I said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Bow your neck under the yoke of the king of </a:t>
            </a:r>
            <a:r>
              <a:rPr dirty="0" smtClean="0"/>
              <a:t>Babylon;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serve </a:t>
            </a:r>
            <a:r>
              <a:rPr dirty="0"/>
              <a:t>him and his people, and you will live.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왜 </a:t>
            </a:r>
            <a:r>
              <a:rPr dirty="0" err="1"/>
              <a:t>너와</a:t>
            </a:r>
            <a:r>
              <a:rPr dirty="0"/>
              <a:t> 네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섬기지</a:t>
            </a:r>
            <a:r>
              <a:rPr dirty="0"/>
              <a:t> </a:t>
            </a:r>
            <a:r>
              <a:rPr dirty="0" err="1"/>
              <a:t>않으려는</a:t>
            </a:r>
            <a:r>
              <a:rPr dirty="0"/>
              <a:t> </a:t>
            </a:r>
            <a:r>
              <a:rPr dirty="0" err="1" smtClean="0"/>
              <a:t>민족에게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말씀하신</a:t>
            </a:r>
            <a:r>
              <a:rPr dirty="0" smtClean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전염병으로</a:t>
            </a:r>
            <a:r>
              <a:rPr dirty="0"/>
              <a:t> </a:t>
            </a:r>
            <a:r>
              <a:rPr dirty="0" err="1"/>
              <a:t>죽으려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90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will you and your people die by the </a:t>
            </a:r>
            <a:r>
              <a:rPr dirty="0" smtClean="0"/>
              <a:t>sword,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famine </a:t>
            </a:r>
            <a:r>
              <a:rPr dirty="0"/>
              <a:t>and plague with which the LORD has threatened any </a:t>
            </a:r>
            <a:r>
              <a:rPr dirty="0" smtClean="0"/>
              <a:t>nation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will not serve the king of Babylon?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124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섬기지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예언자들의</a:t>
            </a:r>
            <a:r>
              <a:rPr dirty="0"/>
              <a:t> </a:t>
            </a:r>
            <a:r>
              <a:rPr dirty="0" err="1" smtClean="0"/>
              <a:t>말에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너희는</a:t>
            </a:r>
            <a:r>
              <a:rPr dirty="0" smtClean="0"/>
              <a:t> </a:t>
            </a:r>
            <a:r>
              <a:rPr dirty="0"/>
              <a:t>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거짓을</a:t>
            </a:r>
            <a:r>
              <a:rPr dirty="0"/>
              <a:t> </a:t>
            </a:r>
            <a:r>
              <a:rPr dirty="0" err="1"/>
              <a:t>예언하기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93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listen to the words of the prophets who say to you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You will not serve the king of Babylon,' for they are prophesying lies to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41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거짓을</a:t>
            </a:r>
            <a:r>
              <a:rPr dirty="0"/>
              <a:t> </a:t>
            </a:r>
            <a:r>
              <a:rPr dirty="0" err="1"/>
              <a:t>예언하니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쫓아낼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너희도</a:t>
            </a:r>
            <a:r>
              <a:rPr dirty="0"/>
              <a:t>,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예언하는</a:t>
            </a:r>
            <a:r>
              <a:rPr dirty="0"/>
              <a:t> </a:t>
            </a:r>
            <a:r>
              <a:rPr dirty="0" err="1"/>
              <a:t>예언자들도</a:t>
            </a:r>
            <a:r>
              <a:rPr dirty="0"/>
              <a:t> 다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17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have not sent them,' declares 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They are prophesying lies in my name. </a:t>
            </a:r>
            <a:r>
              <a:rPr dirty="0" smtClean="0"/>
              <a:t>Therefore,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banish you and you will perish, both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prophets who prophesy to you.'"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 smtClean="0"/>
              <a:t>기물들이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바벨론에서</a:t>
            </a:r>
            <a:r>
              <a:rPr lang="en-US" dirty="0" smtClean="0"/>
              <a:t> </a:t>
            </a:r>
            <a:r>
              <a:rPr dirty="0" err="1" smtClean="0"/>
              <a:t>이제</a:t>
            </a:r>
            <a:r>
              <a:rPr dirty="0" smtClean="0"/>
              <a:t> </a:t>
            </a:r>
            <a:r>
              <a:rPr dirty="0" err="1"/>
              <a:t>속히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것이다’</a:t>
            </a:r>
            <a:r>
              <a:rPr dirty="0" err="1" smtClean="0"/>
              <a:t>라고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너희에게</a:t>
            </a:r>
            <a:r>
              <a:rPr dirty="0" smtClean="0"/>
              <a:t> </a:t>
            </a:r>
            <a:r>
              <a:rPr dirty="0" err="1"/>
              <a:t>예언하는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예언자들의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거짓을</a:t>
            </a:r>
            <a:r>
              <a:rPr dirty="0"/>
              <a:t> </a:t>
            </a:r>
            <a:r>
              <a:rPr dirty="0" err="1"/>
              <a:t>예언하고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16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said to the priests and all these people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This is what the LORD says: Do not listen to the prophets who say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Very soon now the articles from the LORD's house will be brought </a:t>
            </a:r>
            <a:r>
              <a:rPr dirty="0" smtClean="0"/>
              <a:t>back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Babylon.' They are prophesying lies to you.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614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섬기라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너희가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 이 </a:t>
            </a:r>
            <a:r>
              <a:rPr dirty="0" err="1"/>
              <a:t>성읍이</a:t>
            </a:r>
            <a:r>
              <a:rPr dirty="0"/>
              <a:t> 왜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돼야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81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listen to them. Serve the king of Babylon, and you will </a:t>
            </a:r>
            <a:r>
              <a:rPr dirty="0" smtClean="0"/>
              <a:t>live.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should this city become a ruin?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예언자라면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 smtClean="0"/>
              <a:t>함께한다면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그들로</a:t>
            </a:r>
            <a:r>
              <a:rPr dirty="0" smtClean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간청해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 smtClean="0"/>
              <a:t>집과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예루살렘에</a:t>
            </a:r>
            <a:r>
              <a:rPr dirty="0" smtClean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기물들이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못하도록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076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they are prophets and have the word of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let </a:t>
            </a:r>
            <a:r>
              <a:rPr dirty="0"/>
              <a:t>them plead with the LORD </a:t>
            </a:r>
            <a:r>
              <a:rPr dirty="0" smtClean="0"/>
              <a:t>Almighty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that </a:t>
            </a:r>
            <a:r>
              <a:rPr dirty="0"/>
              <a:t>the furnishings remaining in the house of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the palace of the king of Judah and in Jerusalem not be taken to Babylon.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기둥들과</a:t>
            </a:r>
            <a:r>
              <a:rPr dirty="0"/>
              <a:t> </a:t>
            </a:r>
            <a:r>
              <a:rPr dirty="0" err="1"/>
              <a:t>청동바다와</a:t>
            </a:r>
            <a:r>
              <a:rPr dirty="0"/>
              <a:t> </a:t>
            </a:r>
            <a:r>
              <a:rPr dirty="0" err="1"/>
              <a:t>받침대와</a:t>
            </a:r>
            <a:r>
              <a:rPr dirty="0"/>
              <a:t> 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기물들에</a:t>
            </a:r>
            <a:r>
              <a:rPr dirty="0"/>
              <a:t> </a:t>
            </a:r>
            <a:r>
              <a:rPr dirty="0" err="1" smtClean="0"/>
              <a:t>대해서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만군의</a:t>
            </a:r>
            <a:r>
              <a:rPr dirty="0" smtClean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0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is what the LORD Almighty says about the pillars, the </a:t>
            </a:r>
            <a:r>
              <a:rPr dirty="0" smtClean="0"/>
              <a:t>Sea,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movable stands and the other furnishings that are left in this city,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1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줄과</a:t>
            </a:r>
            <a:r>
              <a:rPr dirty="0"/>
              <a:t>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네 </a:t>
            </a: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걸어라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33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said to me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Make a yoke out of straps and crossbars and put it on your neck.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741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여호야김의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 smtClean="0"/>
              <a:t>여고니야를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유다와</a:t>
            </a:r>
            <a:r>
              <a:rPr dirty="0" smtClean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귀족들과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잡아갈</a:t>
            </a:r>
            <a:r>
              <a:rPr dirty="0"/>
              <a:t>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가져가지</a:t>
            </a:r>
            <a:r>
              <a:rPr dirty="0" smtClean="0"/>
              <a:t> </a:t>
            </a:r>
            <a:r>
              <a:rPr dirty="0" err="1"/>
              <a:t>않았던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0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Nebuchadnezzar king of Babylon did not take </a:t>
            </a:r>
            <a:r>
              <a:rPr dirty="0" smtClean="0"/>
              <a:t>away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when </a:t>
            </a:r>
            <a:r>
              <a:rPr dirty="0"/>
              <a:t>he carried </a:t>
            </a:r>
            <a:r>
              <a:rPr dirty="0" err="1"/>
              <a:t>Jehoiachin</a:t>
            </a:r>
            <a:r>
              <a:rPr dirty="0"/>
              <a:t> son of </a:t>
            </a:r>
            <a:r>
              <a:rPr dirty="0" err="1"/>
              <a:t>Jehoiakim</a:t>
            </a:r>
            <a:r>
              <a:rPr dirty="0"/>
              <a:t> king of Judah into </a:t>
            </a:r>
            <a:r>
              <a:rPr dirty="0" smtClean="0"/>
              <a:t>exile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Jerusalem to Babylon, along with all the nobles of Judah and Jerusalem --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기물들에</a:t>
            </a:r>
            <a:r>
              <a:rPr dirty="0"/>
              <a:t> </a:t>
            </a:r>
            <a:r>
              <a:rPr dirty="0" err="1" smtClean="0"/>
              <a:t>대해서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이스라엘의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96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yes, this is what the LORD Almighty, the God of </a:t>
            </a:r>
            <a:r>
              <a:rPr dirty="0" smtClean="0"/>
              <a:t>Israel,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says </a:t>
            </a:r>
            <a:r>
              <a:rPr dirty="0"/>
              <a:t>about the things that are left in the house of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in the palace of the king of Judah and in Jerusalem: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53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‘</a:t>
            </a: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바벨론으로</a:t>
            </a:r>
            <a:r>
              <a:rPr dirty="0"/>
              <a:t> </a:t>
            </a:r>
            <a:r>
              <a:rPr dirty="0" err="1"/>
              <a:t>옮겨질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돌아볼</a:t>
            </a:r>
            <a:r>
              <a:rPr dirty="0"/>
              <a:t> </a:t>
            </a:r>
            <a:r>
              <a:rPr dirty="0" err="1"/>
              <a:t>그날까지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후에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r>
              <a:rPr dirty="0" err="1"/>
              <a:t>이곳에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둘 </a:t>
            </a:r>
            <a:r>
              <a:rPr dirty="0" err="1"/>
              <a:t>것이다</a:t>
            </a:r>
            <a:r>
              <a:rPr dirty="0"/>
              <a:t>.’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7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`They will be taken to Babylon and there they will </a:t>
            </a:r>
            <a:r>
              <a:rPr dirty="0" smtClean="0"/>
              <a:t>remain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until </a:t>
            </a:r>
            <a:r>
              <a:rPr dirty="0"/>
              <a:t>the day I come for them,' declares the LORD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Then I will bring them back and restore them to this place.'"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03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시드기야에게</a:t>
            </a:r>
            <a:r>
              <a:rPr dirty="0"/>
              <a:t> 온 </a:t>
            </a:r>
            <a:r>
              <a:rPr dirty="0" err="1"/>
              <a:t>사신들을</a:t>
            </a:r>
            <a:r>
              <a:rPr dirty="0"/>
              <a:t> </a:t>
            </a:r>
            <a:r>
              <a:rPr dirty="0" err="1" smtClean="0"/>
              <a:t>통해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에돔</a:t>
            </a:r>
            <a:r>
              <a:rPr dirty="0" smtClean="0"/>
              <a:t> </a:t>
            </a:r>
            <a:r>
              <a:rPr dirty="0"/>
              <a:t>왕, </a:t>
            </a:r>
            <a:r>
              <a:rPr dirty="0" err="1"/>
              <a:t>모압</a:t>
            </a:r>
            <a:r>
              <a:rPr dirty="0"/>
              <a:t> 왕,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왕, </a:t>
            </a:r>
            <a:r>
              <a:rPr dirty="0" err="1"/>
              <a:t>두로</a:t>
            </a:r>
            <a:r>
              <a:rPr dirty="0"/>
              <a:t> 왕, </a:t>
            </a:r>
            <a:r>
              <a:rPr dirty="0" err="1"/>
              <a:t>시돈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전갈을</a:t>
            </a:r>
            <a:r>
              <a:rPr dirty="0"/>
              <a:t> </a:t>
            </a:r>
            <a:r>
              <a:rPr dirty="0" err="1"/>
              <a:t>보내라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9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send word to the kings of Edom, Moab, </a:t>
            </a:r>
            <a:r>
              <a:rPr dirty="0" smtClean="0"/>
              <a:t>Ammon,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Tyre</a:t>
            </a:r>
            <a:r>
              <a:rPr dirty="0" smtClean="0"/>
              <a:t> </a:t>
            </a:r>
            <a:r>
              <a:rPr dirty="0"/>
              <a:t>and Sidon through the </a:t>
            </a:r>
            <a:r>
              <a:rPr dirty="0" smtClean="0"/>
              <a:t>envoys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have come to Jerusalem to Zedekiah king of Judah.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77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 </a:t>
            </a:r>
            <a:r>
              <a:rPr dirty="0" err="1"/>
              <a:t>사신들에게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군주들에게</a:t>
            </a:r>
            <a:r>
              <a:rPr dirty="0"/>
              <a:t> </a:t>
            </a:r>
            <a:r>
              <a:rPr dirty="0" err="1"/>
              <a:t>전하라고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군주들에게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11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them a message for their masters and say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This is what the LORD Almighty, the God of Israel,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Tell this to your masters: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큰 </a:t>
            </a:r>
            <a:r>
              <a:rPr dirty="0" err="1"/>
              <a:t>능력과</a:t>
            </a:r>
            <a:r>
              <a:rPr dirty="0"/>
              <a:t> </a:t>
            </a:r>
            <a:r>
              <a:rPr dirty="0" err="1"/>
              <a:t>펼친</a:t>
            </a:r>
            <a:r>
              <a:rPr dirty="0"/>
              <a:t> </a:t>
            </a:r>
            <a:r>
              <a:rPr dirty="0" err="1"/>
              <a:t>팔로</a:t>
            </a:r>
            <a:r>
              <a:rPr dirty="0"/>
              <a:t> </a:t>
            </a:r>
            <a:r>
              <a:rPr dirty="0" err="1"/>
              <a:t>땅과</a:t>
            </a:r>
            <a:r>
              <a:rPr dirty="0"/>
              <a:t> 땅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인간과</a:t>
            </a:r>
            <a:r>
              <a:rPr dirty="0"/>
              <a:t>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만들었다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보기에</a:t>
            </a:r>
            <a:r>
              <a:rPr dirty="0"/>
              <a:t> </a:t>
            </a:r>
            <a:r>
              <a:rPr dirty="0" err="1"/>
              <a:t>합당한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7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my great power and outstretched </a:t>
            </a:r>
            <a:r>
              <a:rPr dirty="0" smtClean="0"/>
              <a:t>arm</a:t>
            </a:r>
            <a:r>
              <a:rPr lang="en-US" dirty="0"/>
              <a:t> </a:t>
            </a:r>
            <a:r>
              <a:rPr dirty="0" smtClean="0"/>
              <a:t>I </a:t>
            </a:r>
            <a:r>
              <a:rPr dirty="0"/>
              <a:t>made the </a:t>
            </a:r>
            <a:r>
              <a:rPr dirty="0" smtClean="0"/>
              <a:t>earth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its people and the animals that are on it, and I give it to anyone I please.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내 종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들짐승들을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섬기도록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 will hand all your countries </a:t>
            </a:r>
            <a:r>
              <a:rPr dirty="0" smtClean="0"/>
              <a:t>over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my servant Nebuchadnezzar king of </a:t>
            </a:r>
            <a:r>
              <a:rPr dirty="0" smtClean="0"/>
              <a:t>Babylon;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make even the wild animals subject to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오기까지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민족들이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느부갓네살과</a:t>
            </a:r>
            <a:r>
              <a:rPr dirty="0" smtClean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손자를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/>
              <a:t>그 후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민족들과</a:t>
            </a:r>
            <a:r>
              <a:rPr dirty="0"/>
              <a:t> 큰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정복할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43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nations will serve him and his son and his </a:t>
            </a:r>
            <a:r>
              <a:rPr dirty="0" smtClean="0"/>
              <a:t>grandson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until </a:t>
            </a:r>
            <a:r>
              <a:rPr dirty="0"/>
              <a:t>the time for his land comes; then many </a:t>
            </a:r>
            <a:r>
              <a:rPr dirty="0" smtClean="0"/>
              <a:t>nations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great kings will subjugate him.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9941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민족이나</a:t>
            </a:r>
            <a:r>
              <a:rPr dirty="0"/>
              <a:t> </a:t>
            </a:r>
            <a:r>
              <a:rPr dirty="0" err="1" smtClean="0"/>
              <a:t>나라가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바벨론</a:t>
            </a:r>
            <a:r>
              <a:rPr dirty="0" smtClean="0"/>
              <a:t> </a:t>
            </a:r>
            <a:r>
              <a:rPr dirty="0"/>
              <a:t>왕 </a:t>
            </a:r>
            <a:r>
              <a:rPr dirty="0" err="1"/>
              <a:t>느부갓네살을</a:t>
            </a:r>
            <a:r>
              <a:rPr dirty="0"/>
              <a:t> </a:t>
            </a:r>
            <a:r>
              <a:rPr dirty="0" err="1"/>
              <a:t>섬기지</a:t>
            </a:r>
            <a:r>
              <a:rPr dirty="0"/>
              <a:t> </a:t>
            </a:r>
            <a:r>
              <a:rPr dirty="0" err="1"/>
              <a:t>않거나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멍에</a:t>
            </a:r>
            <a:r>
              <a:rPr dirty="0"/>
              <a:t> </a:t>
            </a:r>
            <a:r>
              <a:rPr dirty="0" err="1"/>
              <a:t>아래에</a:t>
            </a:r>
            <a:r>
              <a:rPr dirty="0"/>
              <a:t> </a:t>
            </a:r>
            <a:r>
              <a:rPr dirty="0" err="1"/>
              <a:t>숙이지</a:t>
            </a:r>
            <a:r>
              <a:rPr dirty="0"/>
              <a:t> </a:t>
            </a:r>
            <a:r>
              <a:rPr dirty="0" err="1" smtClean="0"/>
              <a:t>않는다면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처벌해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전염병으로</a:t>
            </a:r>
            <a:r>
              <a:rPr dirty="0"/>
              <a:t> 그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826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 "If, however, any nation or </a:t>
            </a:r>
            <a:r>
              <a:rPr dirty="0" smtClean="0"/>
              <a:t>kingdom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will </a:t>
            </a:r>
            <a:r>
              <a:rPr dirty="0"/>
              <a:t>not serve Nebuchadnezzar king of Babylon or bow its neck under his </a:t>
            </a:r>
            <a:r>
              <a:rPr dirty="0" smtClean="0"/>
              <a:t>yoke,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punish that nation with the sword, famine and plague, declares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until </a:t>
            </a:r>
            <a:r>
              <a:rPr dirty="0"/>
              <a:t>I destroy it by his hand.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38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섬기지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 smtClean="0"/>
              <a:t>것이라고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말하는</a:t>
            </a:r>
            <a:r>
              <a:rPr dirty="0" smtClean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예언자들이나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점쟁이들이나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꿈꾸는</a:t>
            </a:r>
            <a:r>
              <a:rPr dirty="0"/>
              <a:t> </a:t>
            </a:r>
            <a:r>
              <a:rPr dirty="0" err="1" smtClean="0"/>
              <a:t>사람들이나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너희의</a:t>
            </a:r>
            <a:r>
              <a:rPr dirty="0" smtClean="0"/>
              <a:t> </a:t>
            </a:r>
            <a:r>
              <a:rPr dirty="0" err="1"/>
              <a:t>무당들과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마술사들에게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3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do not listen to your prophets, your diviners, your interpreters of </a:t>
            </a:r>
            <a:r>
              <a:rPr dirty="0" smtClean="0"/>
              <a:t>dreams,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your </a:t>
            </a:r>
            <a:r>
              <a:rPr dirty="0"/>
              <a:t>mediums or your sorcerers who tell you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You will not serve the king of Babylon.'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1444</Words>
  <Application>Microsoft Office PowerPoint</Application>
  <PresentationFormat>와이드스크린</PresentationFormat>
  <Paragraphs>142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133</cp:revision>
  <dcterms:created xsi:type="dcterms:W3CDTF">2019-02-17T10:11:46Z</dcterms:created>
  <dcterms:modified xsi:type="dcterms:W3CDTF">2022-09-07T04:28:13Z</dcterms:modified>
</cp:coreProperties>
</file>