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94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시드기야의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4년 </a:t>
            </a: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기브온</a:t>
            </a:r>
            <a:r>
              <a:rPr dirty="0"/>
              <a:t> </a:t>
            </a:r>
            <a:r>
              <a:rPr dirty="0" err="1"/>
              <a:t>출신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앗술의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하나냐가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4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fifth month of that same year, the fourth </a:t>
            </a:r>
            <a:r>
              <a:rPr dirty="0" smtClean="0"/>
              <a:t>year,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early </a:t>
            </a:r>
            <a:r>
              <a:rPr dirty="0"/>
              <a:t>in the reign of Zedekiah king of Judah, the prophet </a:t>
            </a:r>
            <a:r>
              <a:rPr dirty="0" err="1"/>
              <a:t>Hananiah</a:t>
            </a:r>
            <a:r>
              <a:rPr dirty="0"/>
              <a:t> son of </a:t>
            </a:r>
            <a:r>
              <a:rPr dirty="0" err="1" smtClean="0"/>
              <a:t>Azzur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from </a:t>
            </a:r>
            <a:r>
              <a:rPr dirty="0" smtClean="0"/>
              <a:t>Gibeon,</a:t>
            </a:r>
            <a:r>
              <a:rPr lang="en-US" dirty="0"/>
              <a:t> </a:t>
            </a:r>
            <a:r>
              <a:rPr dirty="0" smtClean="0"/>
              <a:t>said </a:t>
            </a:r>
            <a:r>
              <a:rPr dirty="0"/>
              <a:t>to me in the house of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presence of the priests and all the people: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그러자 예언자 하나냐가 예언자 예레미야의 목에서 멍에를 취해 깨뜨리며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8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prophet </a:t>
            </a:r>
            <a:r>
              <a:rPr dirty="0" err="1"/>
              <a:t>Hananiah</a:t>
            </a:r>
            <a:r>
              <a:rPr dirty="0"/>
              <a:t> took the yoke </a:t>
            </a:r>
            <a:r>
              <a:rPr dirty="0" smtClean="0"/>
              <a:t>off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neck of the prophet Jeremiah and broke it,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81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2년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 smtClean="0"/>
              <a:t>목에서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깨뜨릴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.’”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이에</a:t>
            </a:r>
            <a:r>
              <a:rPr dirty="0" smtClean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갈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02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before all the people, "This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In the same way will I break the yoke of Nebuchadnezzar king of </a:t>
            </a:r>
            <a:r>
              <a:rPr dirty="0" smtClean="0"/>
              <a:t>Babylon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off </a:t>
            </a:r>
            <a:r>
              <a:rPr dirty="0"/>
              <a:t>the neck of all the nations within two years</a:t>
            </a:r>
            <a:r>
              <a:rPr dirty="0" smtClean="0"/>
              <a:t>.'"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this, the prophet Jeremiah went on his 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하나냐가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예레미야의</a:t>
            </a:r>
            <a:r>
              <a:rPr dirty="0"/>
              <a:t> </a:t>
            </a:r>
            <a:r>
              <a:rPr dirty="0" err="1"/>
              <a:t>목에서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깨뜨린</a:t>
            </a:r>
            <a:r>
              <a:rPr dirty="0"/>
              <a:t> </a:t>
            </a:r>
            <a:r>
              <a:rPr dirty="0" err="1" smtClean="0"/>
              <a:t>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8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Shortly after the prophet </a:t>
            </a:r>
            <a:r>
              <a:rPr dirty="0" err="1"/>
              <a:t>Hananiah</a:t>
            </a:r>
            <a:r>
              <a:rPr dirty="0"/>
              <a:t> had broken the yoke </a:t>
            </a:r>
            <a:r>
              <a:rPr dirty="0" smtClean="0"/>
              <a:t>off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neck of the prophet Jeremiah, the word of the LORD came to Jeremiah: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하나냐에게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깨뜨렸지만</a:t>
            </a:r>
            <a:r>
              <a:rPr dirty="0"/>
              <a:t> </a:t>
            </a:r>
            <a:r>
              <a:rPr dirty="0" err="1"/>
              <a:t>그것</a:t>
            </a:r>
            <a:r>
              <a:rPr dirty="0"/>
              <a:t> </a:t>
            </a:r>
            <a:r>
              <a:rPr dirty="0" err="1"/>
              <a:t>대신에</a:t>
            </a:r>
            <a:r>
              <a:rPr dirty="0"/>
              <a:t> 철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2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tell </a:t>
            </a:r>
            <a:r>
              <a:rPr dirty="0" err="1"/>
              <a:t>Hananiah</a:t>
            </a:r>
            <a:r>
              <a:rPr dirty="0"/>
              <a:t>,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broken a wooden yoke, but in its place you will get a yoke of iron.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철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놓아서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할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들짐승들도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put an iron yoke on the necks of all these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them serve Nebuchadnezzar king of Babylon, and they will serve </a:t>
            </a:r>
            <a:r>
              <a:rPr dirty="0" smtClean="0"/>
              <a:t>him.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even give him control over the wild animals.'"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하나냐에게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하나냐여</a:t>
            </a:r>
            <a:r>
              <a:rPr dirty="0"/>
              <a:t>, 잘 </a:t>
            </a:r>
            <a:r>
              <a:rPr dirty="0" err="1"/>
              <a:t>들어라</a:t>
            </a:r>
            <a:r>
              <a:rPr dirty="0"/>
              <a:t>!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보내시지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백성으로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9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prophet Jeremiah said to </a:t>
            </a:r>
            <a:r>
              <a:rPr dirty="0" err="1"/>
              <a:t>Hananiah</a:t>
            </a:r>
            <a:r>
              <a:rPr dirty="0"/>
              <a:t> the prophet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Listen, </a:t>
            </a:r>
            <a:r>
              <a:rPr dirty="0" err="1"/>
              <a:t>Hananiah</a:t>
            </a:r>
            <a:r>
              <a:rPr dirty="0"/>
              <a:t>! The LORD has not sent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you have persuaded this nation to trust in lies.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2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‘</a:t>
            </a:r>
            <a:r>
              <a:rPr dirty="0" err="1"/>
              <a:t>보아라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지면에서</a:t>
            </a:r>
            <a:r>
              <a:rPr dirty="0"/>
              <a:t> </a:t>
            </a:r>
            <a:r>
              <a:rPr dirty="0" err="1"/>
              <a:t>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올해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여호와에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거역하는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am about to remove you from the face of the </a:t>
            </a:r>
            <a:r>
              <a:rPr dirty="0" smtClean="0"/>
              <a:t>earth.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very year you are going to die, because you have preached </a:t>
            </a:r>
            <a:r>
              <a:rPr dirty="0" smtClean="0"/>
              <a:t>rebellion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the LORD.'"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그해 일곱째 달에 예언자 하나냐는 죽었다.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seventh month of that same year, Hananiah the prophet died.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50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깨뜨릴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0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break the yoke of the king of Babylon.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2년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 smtClean="0"/>
              <a:t>가져간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기물들을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7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Within two years I will bring back to this place all the articles of the LORD's </a:t>
            </a:r>
            <a:r>
              <a:rPr dirty="0" smtClean="0"/>
              <a:t>house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Nebuchadnezzar king of Babylon removed from here and took to Babylon.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여고니야와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간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포로들을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이곳으로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깨뜨릴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2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also bring back to this place </a:t>
            </a:r>
            <a:r>
              <a:rPr dirty="0" err="1"/>
              <a:t>Jehoiachin</a:t>
            </a:r>
            <a:r>
              <a:rPr dirty="0"/>
              <a:t> son of </a:t>
            </a:r>
            <a:r>
              <a:rPr dirty="0" err="1"/>
              <a:t>Jehoiakim</a:t>
            </a:r>
            <a:r>
              <a:rPr dirty="0"/>
              <a:t>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other exiles from Judah who went to Babylon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`for I will break the yoke of the king of Babylon.'"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 smtClean="0"/>
              <a:t>앞에서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하나냐에게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02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prophet Jeremiah replied to the prophet </a:t>
            </a:r>
            <a:r>
              <a:rPr dirty="0" err="1" smtClean="0"/>
              <a:t>Hananiah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priests and all the people who were standing in the house of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아멘</a:t>
            </a:r>
            <a:r>
              <a:rPr dirty="0"/>
              <a:t>!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하시기를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/>
              <a:t>집 </a:t>
            </a:r>
            <a:r>
              <a:rPr dirty="0" err="1"/>
              <a:t>기물들과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바벨론에서</a:t>
            </a:r>
            <a:r>
              <a:rPr dirty="0"/>
              <a:t> </a:t>
            </a:r>
            <a:r>
              <a:rPr dirty="0" err="1" smtClean="0"/>
              <a:t>이곳으로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다시</a:t>
            </a:r>
            <a:r>
              <a:rPr dirty="0" smtClean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이루시기를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2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"Amen! May the LORD do </a:t>
            </a:r>
            <a:r>
              <a:rPr dirty="0" smtClean="0"/>
              <a:t>so!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May </a:t>
            </a:r>
            <a:r>
              <a:rPr dirty="0"/>
              <a:t>the LORD fulfill the words you have </a:t>
            </a:r>
            <a:r>
              <a:rPr dirty="0" smtClean="0"/>
              <a:t>prophesied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bringing the articles of the LORD's house and all the </a:t>
            </a:r>
            <a:r>
              <a:rPr dirty="0" smtClean="0"/>
              <a:t>exiles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back </a:t>
            </a:r>
            <a:r>
              <a:rPr dirty="0"/>
              <a:t>to this place from Babylon.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내가 네 귀에 그리고 모든 백성의 귀에 말하는 이 말을 이제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listen to what I have to say in your </a:t>
            </a:r>
            <a:r>
              <a:rPr dirty="0" smtClean="0"/>
              <a:t>hearing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hearing of all the people: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너와</a:t>
            </a:r>
            <a:r>
              <a:rPr dirty="0"/>
              <a:t> 나 </a:t>
            </a:r>
            <a:r>
              <a:rPr dirty="0" err="1"/>
              <a:t>이전에</a:t>
            </a:r>
            <a:r>
              <a:rPr dirty="0"/>
              <a:t> </a:t>
            </a:r>
            <a:r>
              <a:rPr dirty="0" err="1"/>
              <a:t>오래전부터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나라들과</a:t>
            </a:r>
            <a:r>
              <a:rPr dirty="0"/>
              <a:t> 큰 </a:t>
            </a:r>
            <a:r>
              <a:rPr dirty="0" err="1"/>
              <a:t>왕국들에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전쟁과</a:t>
            </a:r>
            <a:r>
              <a:rPr dirty="0" smtClean="0"/>
              <a:t> </a:t>
            </a:r>
            <a:r>
              <a:rPr dirty="0" err="1"/>
              <a:t>재앙과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예언했다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4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early times the prophets who preceded you and me have prophesied </a:t>
            </a:r>
            <a:r>
              <a:rPr dirty="0" smtClean="0"/>
              <a:t>war,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disaster </a:t>
            </a:r>
            <a:r>
              <a:rPr dirty="0"/>
              <a:t>and plague against many countries and great kingdoms.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예언자는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예언이</a:t>
            </a:r>
            <a:r>
              <a:rPr dirty="0"/>
              <a:t> </a:t>
            </a:r>
            <a:r>
              <a:rPr dirty="0" err="1"/>
              <a:t>이루어졌을</a:t>
            </a:r>
            <a:r>
              <a:rPr dirty="0"/>
              <a:t> </a:t>
            </a:r>
            <a:r>
              <a:rPr dirty="0" err="1" smtClean="0"/>
              <a:t>때야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 </a:t>
            </a:r>
            <a:r>
              <a:rPr dirty="0" err="1"/>
              <a:t>인정될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9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prophet who prophesies peace will be </a:t>
            </a:r>
            <a:r>
              <a:rPr dirty="0" smtClean="0"/>
              <a:t>recognized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one truly sent by the LORD only if his prediction comes true."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1034</Words>
  <Application>Microsoft Office PowerPoint</Application>
  <PresentationFormat>와이드스크린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2022-09-07T04:35:52Z</dcterms:modified>
</cp:coreProperties>
</file>