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531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잡아간</a:t>
            </a:r>
            <a:r>
              <a:rPr dirty="0"/>
              <a:t> </a:t>
            </a:r>
            <a:r>
              <a:rPr dirty="0" err="1"/>
              <a:t>포로들</a:t>
            </a:r>
            <a:r>
              <a:rPr dirty="0"/>
              <a:t> </a:t>
            </a:r>
            <a:r>
              <a:rPr dirty="0" err="1" smtClean="0"/>
              <a:t>가운데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남은</a:t>
            </a:r>
            <a:r>
              <a:rPr dirty="0" smtClean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백성에게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예루살렘에서</a:t>
            </a:r>
            <a:r>
              <a:rPr dirty="0" smtClean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편지의</a:t>
            </a:r>
            <a:r>
              <a:rPr dirty="0"/>
              <a:t> </a:t>
            </a:r>
            <a:r>
              <a:rPr dirty="0" err="1"/>
              <a:t>내용입니다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09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text of the letter that the prophet Jeremiah </a:t>
            </a:r>
            <a:r>
              <a:rPr dirty="0" smtClean="0"/>
              <a:t>sent</a:t>
            </a:r>
            <a:r>
              <a:rPr lang="en-US" dirty="0"/>
              <a:t> </a:t>
            </a:r>
            <a:r>
              <a:rPr dirty="0" smtClean="0"/>
              <a:t>from 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surviving elders among the exiles and to the </a:t>
            </a:r>
            <a:r>
              <a:rPr dirty="0" smtClean="0"/>
              <a:t>priests,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prophets and all the other people Nebuchadnezzar had carried into </a:t>
            </a:r>
            <a:r>
              <a:rPr dirty="0" smtClean="0"/>
              <a:t>exile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Jerusalem to Babylon.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바벨론에서</a:t>
            </a:r>
            <a:r>
              <a:rPr dirty="0"/>
              <a:t> 70년이 </a:t>
            </a:r>
            <a:r>
              <a:rPr dirty="0" err="1"/>
              <a:t>차면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 smtClean="0"/>
              <a:t>돌아보아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너희를</a:t>
            </a:r>
            <a:r>
              <a:rPr dirty="0" smtClean="0"/>
              <a:t> </a:t>
            </a:r>
            <a:r>
              <a:rPr dirty="0" err="1"/>
              <a:t>이곳으로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</a:t>
            </a:r>
            <a:r>
              <a:rPr dirty="0" err="1"/>
              <a:t>것이라는</a:t>
            </a:r>
            <a:r>
              <a:rPr dirty="0"/>
              <a:t> 내 </a:t>
            </a:r>
            <a:r>
              <a:rPr dirty="0" err="1"/>
              <a:t>은혜로운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이행할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2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"When seventy years are completed for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come to you and fulfill my gracious promise to bring you back to this place.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계획들을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 smtClean="0"/>
              <a:t>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그것은</a:t>
            </a:r>
            <a:r>
              <a:rPr dirty="0" smtClean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계획이지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 smtClean="0"/>
              <a:t>아니며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너희에게</a:t>
            </a:r>
            <a:r>
              <a:rPr dirty="0" smtClean="0"/>
              <a:t> </a:t>
            </a:r>
            <a:r>
              <a:rPr dirty="0" err="1"/>
              <a:t>미래와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3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know the plans I have for you,"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plans to prosper you and not to harm you, plans to give you hope and a future.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그러면 너희가 나를 부르고 와서 내게 기도할 것이고 나는 너희 말을 들을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you will call upon me and come and pray to me, and I will listen to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너희가 너희의 온 마음으로 나를 찾을 때 너희가 나를 찾고 나를 발견할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seek me and find me when you seek me with all your heart.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02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발견될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상태를</a:t>
            </a:r>
            <a:r>
              <a:rPr dirty="0"/>
              <a:t> </a:t>
            </a:r>
            <a:r>
              <a:rPr dirty="0" err="1"/>
              <a:t>돌이킬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추방했던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곳들과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민족들로부터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끌려가게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8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 found by you,"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will bring you back from captivity. I will gather you from all the </a:t>
            </a:r>
            <a:r>
              <a:rPr dirty="0" smtClean="0"/>
              <a:t>nations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places where I have banished you,"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will bring you back to the place from which I carried you into exile."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59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바벨론에서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 smtClean="0"/>
              <a:t>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예언자들을</a:t>
            </a:r>
            <a:r>
              <a:rPr dirty="0" smtClean="0"/>
              <a:t> </a:t>
            </a:r>
            <a:r>
              <a:rPr dirty="0" err="1"/>
              <a:t>일으키셨다’라고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6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LORD has raised up prophets for us in Babylon,"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r>
              <a:rPr dirty="0" err="1"/>
              <a:t>왕에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너희와</a:t>
            </a:r>
            <a:r>
              <a:rPr dirty="0" smtClean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형제들에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58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this is what the LORD says about the </a:t>
            </a:r>
            <a:r>
              <a:rPr dirty="0" smtClean="0"/>
              <a:t>king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sits on David's throne and all the </a:t>
            </a:r>
            <a:r>
              <a:rPr dirty="0" smtClean="0"/>
              <a:t>people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remain in this city, your countrymen who did not go with you into exile --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625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정도로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형편없는</a:t>
            </a:r>
            <a:r>
              <a:rPr dirty="0"/>
              <a:t> </a:t>
            </a:r>
            <a:r>
              <a:rPr dirty="0" err="1"/>
              <a:t>무화과처럼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8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 this is what the LORD Almighty says: "I will send the </a:t>
            </a:r>
            <a:r>
              <a:rPr dirty="0" smtClean="0"/>
              <a:t>sword,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famine </a:t>
            </a:r>
            <a:r>
              <a:rPr dirty="0"/>
              <a:t>and plague against them and I will make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poor figs that are so bad they cannot be eaten.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추적할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또한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나라들에게</a:t>
            </a:r>
            <a:r>
              <a:rPr dirty="0"/>
              <a:t> </a:t>
            </a:r>
            <a:r>
              <a:rPr dirty="0" err="1"/>
              <a:t>공포의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쫓아낸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저주와</a:t>
            </a:r>
            <a:r>
              <a:rPr dirty="0"/>
              <a:t> </a:t>
            </a:r>
            <a:r>
              <a:rPr dirty="0" err="1"/>
              <a:t>두려움과</a:t>
            </a:r>
            <a:r>
              <a:rPr dirty="0"/>
              <a:t> </a:t>
            </a:r>
            <a:r>
              <a:rPr dirty="0" err="1" smtClean="0"/>
              <a:t>조롱과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모욕의</a:t>
            </a:r>
            <a:r>
              <a:rPr dirty="0" smtClean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65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pursue them with the sword, famine and </a:t>
            </a:r>
            <a:r>
              <a:rPr dirty="0" smtClean="0"/>
              <a:t>plague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make them abhorrent to all the kingdoms of the </a:t>
            </a:r>
            <a:r>
              <a:rPr dirty="0" smtClean="0"/>
              <a:t>earth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an object of cursing and horror, of scorn and </a:t>
            </a:r>
            <a:r>
              <a:rPr dirty="0" smtClean="0"/>
              <a:t>reproach,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among </a:t>
            </a:r>
            <a:r>
              <a:rPr dirty="0"/>
              <a:t>all the nations where I drive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 smtClean="0"/>
              <a:t>말이다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내 종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보냈지만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36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have not listened to my words,"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words that I sent to them again and again by my servants the prophets.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exiles have not listened either," declares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여고니야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내시들과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 smtClean="0"/>
              <a:t>관료들과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공예가들과</a:t>
            </a:r>
            <a:r>
              <a:rPr dirty="0" smtClean="0"/>
              <a:t> </a:t>
            </a:r>
            <a:r>
              <a:rPr dirty="0" err="1"/>
              <a:t>세공장이들이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8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(This was after King </a:t>
            </a:r>
            <a:r>
              <a:rPr dirty="0" err="1"/>
              <a:t>Jehoiachin</a:t>
            </a:r>
            <a:r>
              <a:rPr dirty="0"/>
              <a:t> and the queen </a:t>
            </a:r>
            <a:r>
              <a:rPr dirty="0" smtClean="0"/>
              <a:t>mother,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court officials and the leaders of Judah and Jerusalem,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craftsmen and the artisans had gone into exile from Jerusalem.)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보냈던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포로들아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9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hear the word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you exiles whom I have sent away from Jerusalem to Babylon.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골라야의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아합과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마아세야의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시드기야에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02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Almighty, the God of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says </a:t>
            </a:r>
            <a:r>
              <a:rPr dirty="0"/>
              <a:t>about Ahab son of </a:t>
            </a:r>
            <a:r>
              <a:rPr dirty="0" err="1"/>
              <a:t>Kolaiah</a:t>
            </a:r>
            <a:r>
              <a:rPr dirty="0"/>
              <a:t> and Zedekiah son of </a:t>
            </a:r>
            <a:r>
              <a:rPr dirty="0" err="1" smtClean="0"/>
              <a:t>Maaseiah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are prophesying lies to you in my name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will hand them over to Nebuchadnezzar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put them to death before your very eyes.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포로들이</a:t>
            </a:r>
            <a:r>
              <a:rPr dirty="0"/>
              <a:t> 이 </a:t>
            </a:r>
            <a:r>
              <a:rPr dirty="0" err="1"/>
              <a:t>저주하는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사용할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시드기야와</a:t>
            </a:r>
            <a:r>
              <a:rPr dirty="0"/>
              <a:t> </a:t>
            </a:r>
            <a:r>
              <a:rPr dirty="0" err="1"/>
              <a:t>아합과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33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them, all the exiles from Judah who are in Babylon will use this curse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 LORD treat you like Zedekiah and </a:t>
            </a:r>
            <a:r>
              <a:rPr dirty="0" smtClean="0"/>
              <a:t>Ahab,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the king of Babylon burned in the fire.'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극악한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그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아내들과</a:t>
            </a:r>
            <a:r>
              <a:rPr dirty="0"/>
              <a:t> </a:t>
            </a:r>
            <a:r>
              <a:rPr dirty="0" err="1" smtClean="0"/>
              <a:t>간음했고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명령하지도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거짓말들을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증인이다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20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have done outrageous things in </a:t>
            </a:r>
            <a:r>
              <a:rPr dirty="0" smtClean="0"/>
              <a:t>Israel;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committed adultery with their neighbors' </a:t>
            </a:r>
            <a:r>
              <a:rPr dirty="0" smtClean="0"/>
              <a:t>wives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my name have spoken lies, which I did not tell them to </a:t>
            </a:r>
            <a:r>
              <a:rPr dirty="0" smtClean="0"/>
              <a:t>do.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know it and am a witness to it," declares the LORD.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너는 느헬람 사람 스마야에게 말하여라.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Tell Shemaiah the Nehelamite,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예루살렘에</a:t>
            </a:r>
            <a:r>
              <a:rPr dirty="0" smtClean="0"/>
              <a:t> </a:t>
            </a:r>
            <a:r>
              <a:rPr dirty="0" err="1"/>
              <a:t>있는</a:t>
            </a:r>
            <a:r>
              <a:rPr dirty="0"/>
              <a:t> 온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마아세야의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스바냐와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제사장들에게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써 </a:t>
            </a:r>
            <a:r>
              <a:rPr dirty="0" err="1"/>
              <a:t>보냈다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sent letters in your own name to all the people in </a:t>
            </a:r>
            <a:r>
              <a:rPr dirty="0" smtClean="0"/>
              <a:t>Jerusalem,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Zephaniah son of </a:t>
            </a:r>
            <a:r>
              <a:rPr dirty="0" err="1"/>
              <a:t>Maaseiah</a:t>
            </a:r>
            <a:r>
              <a:rPr dirty="0"/>
              <a:t> the priest, and to all the other </a:t>
            </a:r>
            <a:r>
              <a:rPr dirty="0" smtClean="0"/>
              <a:t>priests.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said to Zephaniah,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06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여호야다를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 smtClean="0"/>
              <a:t>임명하고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/>
              <a:t>집 </a:t>
            </a:r>
            <a:r>
              <a:rPr dirty="0" err="1"/>
              <a:t>책임자로서</a:t>
            </a:r>
            <a:r>
              <a:rPr dirty="0"/>
              <a:t> </a:t>
            </a:r>
            <a:r>
              <a:rPr dirty="0" err="1"/>
              <a:t>예언자처럼</a:t>
            </a:r>
            <a:r>
              <a:rPr dirty="0"/>
              <a:t> </a:t>
            </a:r>
            <a:r>
              <a:rPr dirty="0" err="1"/>
              <a:t>행동하는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미친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형틀에</a:t>
            </a:r>
            <a:r>
              <a:rPr dirty="0"/>
              <a:t> </a:t>
            </a:r>
            <a:r>
              <a:rPr dirty="0" err="1"/>
              <a:t>채우게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칼을</a:t>
            </a:r>
            <a:r>
              <a:rPr dirty="0" smtClean="0"/>
              <a:t> </a:t>
            </a:r>
            <a:r>
              <a:rPr dirty="0" err="1"/>
              <a:t>씌우게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2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 has appointed you priest in place of </a:t>
            </a:r>
            <a:r>
              <a:rPr dirty="0" err="1" smtClean="0"/>
              <a:t>Jehoiada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in charge of the house of the LORD; you should put any </a:t>
            </a:r>
            <a:r>
              <a:rPr dirty="0" smtClean="0"/>
              <a:t>madman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acts like a prophet into the stocks and neck-irons.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그런데 너는 왜 너희에게 예언하는 아나돗 출신 예레미야를 꾸짖지 않느냐?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8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why have you not reprimanded Jeremiah from </a:t>
            </a:r>
            <a:r>
              <a:rPr dirty="0" err="1" smtClean="0"/>
              <a:t>Anathoth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poses as a prophet among you?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시간이</a:t>
            </a:r>
            <a:r>
              <a:rPr dirty="0" smtClean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걸릴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집들을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정원을</a:t>
            </a:r>
            <a:r>
              <a:rPr dirty="0" smtClean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먹으라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sent this message to us in Babylon: It will be a long </a:t>
            </a:r>
            <a:r>
              <a:rPr dirty="0" smtClean="0"/>
              <a:t>time.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Therefore </a:t>
            </a:r>
            <a:r>
              <a:rPr dirty="0"/>
              <a:t>build houses and settle </a:t>
            </a:r>
            <a:r>
              <a:rPr dirty="0" smtClean="0"/>
              <a:t>down;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plant </a:t>
            </a:r>
            <a:r>
              <a:rPr dirty="0"/>
              <a:t>gardens and eat what they produce.'"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제사장 스바냐가 예언자 예레미야가 듣는 데서 이 편지를 읽었다.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Zephaniah the priest, however, read the letter to Jeremiah the prophet.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이 </a:t>
            </a:r>
            <a:r>
              <a:rPr dirty="0" err="1"/>
              <a:t>편지는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느부갓네살에게</a:t>
            </a:r>
            <a:r>
              <a:rPr dirty="0"/>
              <a:t> </a:t>
            </a:r>
            <a:r>
              <a:rPr dirty="0" err="1"/>
              <a:t>보냈던</a:t>
            </a:r>
            <a:r>
              <a:rPr dirty="0"/>
              <a:t> </a:t>
            </a:r>
            <a:r>
              <a:rPr dirty="0" err="1"/>
              <a:t>사반의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엘라사와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힐기야의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그마랴를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보내졌습니다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7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entrusted the letter to </a:t>
            </a:r>
            <a:r>
              <a:rPr dirty="0" err="1"/>
              <a:t>Elasah</a:t>
            </a:r>
            <a:r>
              <a:rPr dirty="0"/>
              <a:t> son of </a:t>
            </a:r>
            <a:r>
              <a:rPr dirty="0" err="1"/>
              <a:t>Shaphan</a:t>
            </a:r>
            <a:r>
              <a:rPr dirty="0"/>
              <a:t> and to </a:t>
            </a:r>
            <a:r>
              <a:rPr dirty="0" err="1"/>
              <a:t>Gemariah</a:t>
            </a:r>
            <a:r>
              <a:rPr dirty="0"/>
              <a:t> son of </a:t>
            </a:r>
            <a:r>
              <a:rPr dirty="0" err="1" smtClean="0"/>
              <a:t>Hilkiah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Zedekiah king of Judah sent to King Nebuchadnezzar in Babylon. It said: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그때 여호와의 말씀이 예레미야에게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Jeremiah: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포로들에게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써 </a:t>
            </a:r>
            <a:r>
              <a:rPr dirty="0" err="1"/>
              <a:t>보내라</a:t>
            </a:r>
            <a:r>
              <a:rPr dirty="0"/>
              <a:t>. ‘</a:t>
            </a:r>
            <a:r>
              <a:rPr dirty="0" err="1"/>
              <a:t>느헬람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스마야에</a:t>
            </a:r>
            <a:r>
              <a:rPr dirty="0"/>
              <a:t> </a:t>
            </a:r>
            <a:r>
              <a:rPr dirty="0" err="1" smtClean="0"/>
              <a:t>대해서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여호와가</a:t>
            </a:r>
            <a:r>
              <a:rPr dirty="0" smtClean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않았는데도</a:t>
            </a:r>
            <a:r>
              <a:rPr dirty="0"/>
              <a:t> </a:t>
            </a:r>
            <a:r>
              <a:rPr dirty="0" err="1"/>
              <a:t>스마야가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 smtClean="0"/>
              <a:t>예언하고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너희로</a:t>
            </a:r>
            <a:r>
              <a:rPr dirty="0" smtClean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76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"Send this message to all the exiles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This is what the LORD says about Shemaiah the </a:t>
            </a:r>
            <a:r>
              <a:rPr dirty="0" err="1" smtClean="0"/>
              <a:t>Nehelamite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Shemaiah has prophesied to you, even though I did not send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has led you to believe a lie,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173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느헬람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스마야와</a:t>
            </a:r>
            <a:r>
              <a:rPr dirty="0"/>
              <a:t> 그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그에게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거할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백성에게</a:t>
            </a:r>
            <a:r>
              <a:rPr dirty="0"/>
              <a:t> 해 줄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거역하는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7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I will surely punish Shemaiah the </a:t>
            </a:r>
            <a:r>
              <a:rPr dirty="0" err="1" smtClean="0"/>
              <a:t>Nehelamite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descendants. He will have no one left among this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will he see the good things I will do for my people,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has preached rebellion against me.'"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smtClean="0"/>
              <a:t>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포로들에게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3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Almighty, the God of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says </a:t>
            </a:r>
            <a:r>
              <a:rPr dirty="0"/>
              <a:t>to all those I carried into exile from Jerusalem to Babylon: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“집들을 짓고 그곳에서 살라. 정원을 만들고 그곳에서 나는 열매를 먹으라.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"Build houses and settle down; plant gardens and eat what they produce.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취해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낳으라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그 </a:t>
            </a:r>
            <a:r>
              <a:rPr dirty="0" err="1"/>
              <a:t>아내들을</a:t>
            </a:r>
            <a:r>
              <a:rPr dirty="0"/>
              <a:t> </a:t>
            </a:r>
            <a:r>
              <a:rPr dirty="0" err="1" smtClean="0"/>
              <a:t>취하고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결혼시켜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아들딸들을</a:t>
            </a:r>
            <a:r>
              <a:rPr dirty="0"/>
              <a:t> </a:t>
            </a:r>
            <a:r>
              <a:rPr dirty="0" err="1"/>
              <a:t>낳게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번성하고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줄지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Marry and have sons and daughters; find wives for your </a:t>
            </a:r>
            <a:r>
              <a:rPr dirty="0" smtClean="0"/>
              <a:t>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give your daughters in marriage, so that they too may have </a:t>
            </a:r>
            <a:r>
              <a:rPr dirty="0" smtClean="0"/>
              <a:t>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daughters. Increase in number there; do not decrease.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한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간구하라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평안해야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평안할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Also, seek the peace and prosperity of the </a:t>
            </a:r>
            <a:r>
              <a:rPr dirty="0" smtClean="0"/>
              <a:t>city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which I have carried you into exile. Pray to the LORD for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if it prospers, you too will prosper."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r>
              <a:rPr dirty="0" err="1"/>
              <a:t>점쟁이들이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속이지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그들이</a:t>
            </a:r>
            <a:r>
              <a:rPr dirty="0"/>
              <a:t> 꾼 꿈 </a:t>
            </a:r>
            <a:r>
              <a:rPr dirty="0" err="1"/>
              <a:t>이야기에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0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 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let the prophets and diviners among you deceive you.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listen to the dreams you encourage them to have.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거짓되게</a:t>
            </a:r>
            <a:r>
              <a:rPr dirty="0"/>
              <a:t> </a:t>
            </a:r>
            <a:r>
              <a:rPr dirty="0" err="1"/>
              <a:t>예언한다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prophesying lies to you in my name. I have not sent them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1992</Words>
  <Application>Microsoft Office PowerPoint</Application>
  <PresentationFormat>와이드스크린</PresentationFormat>
  <Paragraphs>195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2022-09-07T04:48:49Z</dcterms:modified>
</cp:coreProperties>
</file>