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19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“한 </a:t>
            </a:r>
            <a:r>
              <a:rPr dirty="0" err="1"/>
              <a:t>남자가</a:t>
            </a:r>
            <a:r>
              <a:rPr dirty="0"/>
              <a:t> 그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이혼하고</a:t>
            </a:r>
            <a:r>
              <a:rPr dirty="0"/>
              <a:t> 그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 smtClean="0"/>
              <a:t>떠나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다른</a:t>
            </a:r>
            <a:r>
              <a:rPr dirty="0" smtClean="0"/>
              <a:t> </a:t>
            </a:r>
            <a:r>
              <a:rPr dirty="0" err="1"/>
              <a:t>남자의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된다면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남자가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돌아가겠느냐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더럽혀지지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그런데</a:t>
            </a:r>
            <a:r>
              <a:rPr dirty="0" smtClean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하고도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돌아오려느냐</a:t>
            </a:r>
            <a:r>
              <a:rPr dirty="0"/>
              <a:t>?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10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 man divorces his wife and she leaves him and marries another </a:t>
            </a:r>
            <a:r>
              <a:rPr dirty="0" smtClean="0"/>
              <a:t>man,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should </a:t>
            </a:r>
            <a:r>
              <a:rPr dirty="0"/>
              <a:t>he return to her again? Would not the land be completely </a:t>
            </a:r>
            <a:r>
              <a:rPr dirty="0" smtClean="0"/>
              <a:t>defiled?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you have lived as a prostitute with many </a:t>
            </a:r>
            <a:r>
              <a:rPr dirty="0" smtClean="0"/>
              <a:t>lovers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would you now return to me?" declares the LORD.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1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자매</a:t>
            </a:r>
            <a:r>
              <a:rPr dirty="0"/>
              <a:t> </a:t>
            </a:r>
            <a:r>
              <a:rPr dirty="0" err="1" smtClean="0"/>
              <a:t>유다는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온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거짓으로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뿐이었다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7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spite of all this, her unfaithful sister Judah did not return to </a:t>
            </a:r>
            <a:r>
              <a:rPr dirty="0" smtClean="0"/>
              <a:t>me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with </a:t>
            </a:r>
            <a:r>
              <a:rPr dirty="0"/>
              <a:t>all her heart, but only in pretense," declares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유다보다</a:t>
            </a:r>
            <a:r>
              <a:rPr dirty="0"/>
              <a:t> </a:t>
            </a:r>
            <a:r>
              <a:rPr dirty="0" err="1"/>
              <a:t>의롭다는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드러났다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5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me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Faithless Israel is more righteous than unfaithful Judah.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413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가서</a:t>
            </a:r>
            <a:r>
              <a:rPr dirty="0"/>
              <a:t> 이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북쪽을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돌아오라</a:t>
            </a:r>
            <a:r>
              <a:rPr dirty="0"/>
              <a:t>.’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자비롭기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노한</a:t>
            </a:r>
            <a:r>
              <a:rPr dirty="0"/>
              <a:t> </a:t>
            </a:r>
            <a:r>
              <a:rPr dirty="0" err="1"/>
              <a:t>얼굴로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향하지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한없이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Go, proclaim this message toward the north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Return, faithless Israel,'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frown on you no longer, for I am merciful,'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I will not be angry forever.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배반하고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 smtClean="0"/>
              <a:t>아래서</a:t>
            </a:r>
            <a:r>
              <a:rPr lang="en-US" dirty="0"/>
              <a:t> </a:t>
            </a:r>
            <a:r>
              <a:rPr dirty="0" err="1" smtClean="0"/>
              <a:t>이방</a:t>
            </a:r>
            <a:r>
              <a:rPr dirty="0" smtClean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 smtClean="0"/>
              <a:t>향해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흩뜨리고</a:t>
            </a:r>
            <a:r>
              <a:rPr dirty="0"/>
              <a:t> 내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않았던</a:t>
            </a:r>
            <a:r>
              <a:rPr dirty="0"/>
              <a:t> 네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인정하기만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 smtClean="0"/>
              <a:t>.’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0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acknowledge your guilt -- you have rebelled against the LORD your </a:t>
            </a:r>
            <a:r>
              <a:rPr dirty="0" smtClean="0"/>
              <a:t>God,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scattered your favors to foreign gods under every spreading </a:t>
            </a:r>
            <a:r>
              <a:rPr dirty="0" smtClean="0"/>
              <a:t>tree,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not obeyed me,'" declares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44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r>
              <a:rPr dirty="0" err="1"/>
              <a:t>돌아오라</a:t>
            </a:r>
            <a:r>
              <a:rPr dirty="0"/>
              <a:t>.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자녀들아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남편이다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너희를</a:t>
            </a:r>
            <a:r>
              <a:rPr dirty="0"/>
              <a:t> 한 </a:t>
            </a:r>
            <a:r>
              <a:rPr dirty="0" err="1"/>
              <a:t>성읍에서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, 한 </a:t>
            </a:r>
            <a:r>
              <a:rPr dirty="0" err="1"/>
              <a:t>족속에서</a:t>
            </a:r>
            <a:r>
              <a:rPr dirty="0"/>
              <a:t> </a:t>
            </a:r>
            <a:r>
              <a:rPr dirty="0" err="1"/>
              <a:t>둘을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시온으로</a:t>
            </a:r>
            <a:r>
              <a:rPr dirty="0"/>
              <a:t> </a:t>
            </a:r>
            <a:r>
              <a:rPr dirty="0" err="1"/>
              <a:t>데려갈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3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"Return, faithless people," declares the LORD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for I am your husband. I will choose </a:t>
            </a:r>
            <a:r>
              <a:rPr dirty="0" smtClean="0"/>
              <a:t>you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one from a town and two from a clan -- and bring you to Zion.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목자들을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 smtClean="0"/>
              <a:t>주어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지식과</a:t>
            </a:r>
            <a:r>
              <a:rPr dirty="0"/>
              <a:t> </a:t>
            </a:r>
            <a:r>
              <a:rPr dirty="0" err="1"/>
              <a:t>분별력으로</a:t>
            </a:r>
            <a:r>
              <a:rPr dirty="0"/>
              <a:t> </a:t>
            </a:r>
            <a:r>
              <a:rPr dirty="0" err="1"/>
              <a:t>양육하게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5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give you shepherds after my own </a:t>
            </a:r>
            <a:r>
              <a:rPr dirty="0" smtClean="0"/>
              <a:t>heart,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will lead you with knowledge and understanding.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그 </a:t>
            </a:r>
            <a:r>
              <a:rPr dirty="0" err="1"/>
              <a:t>무렵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증가해</a:t>
            </a:r>
            <a:r>
              <a:rPr dirty="0"/>
              <a:t> </a:t>
            </a:r>
            <a:r>
              <a:rPr dirty="0" err="1"/>
              <a:t>번성하게</a:t>
            </a:r>
            <a:r>
              <a:rPr dirty="0"/>
              <a:t> 될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사람들이</a:t>
            </a:r>
            <a:r>
              <a:rPr dirty="0" smtClean="0"/>
              <a:t> </a:t>
            </a:r>
            <a:r>
              <a:rPr dirty="0"/>
              <a:t>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언약궤’를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그것이</a:t>
            </a:r>
            <a:r>
              <a:rPr dirty="0" smtClean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떠오르거나</a:t>
            </a:r>
            <a:r>
              <a:rPr dirty="0"/>
              <a:t> </a:t>
            </a:r>
            <a:r>
              <a:rPr dirty="0" err="1"/>
              <a:t>기억되지도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찾지도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만들지도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481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days, when your numbers have increased greatly in the land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declares </a:t>
            </a:r>
            <a:r>
              <a:rPr dirty="0"/>
              <a:t>the LORD, "men will no longer say</a:t>
            </a:r>
            <a:r>
              <a:rPr dirty="0" smtClean="0"/>
              <a:t>,</a:t>
            </a:r>
            <a:r>
              <a:rPr lang="en-US" dirty="0" smtClean="0"/>
              <a:t> </a:t>
            </a:r>
            <a:r>
              <a:rPr dirty="0" smtClean="0"/>
              <a:t>`</a:t>
            </a:r>
            <a:r>
              <a:rPr dirty="0"/>
              <a:t>The ark of the covenant of the LORD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never enter their minds or be </a:t>
            </a:r>
            <a:r>
              <a:rPr dirty="0" smtClean="0"/>
              <a:t>remembered;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will not be missed, nor will another one be made.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6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“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보좌’라고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모든</a:t>
            </a:r>
            <a:r>
              <a:rPr dirty="0" smtClean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, 곧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기리기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모일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마음에서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완고함을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6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they will call Jerusalem The Throne of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nations will gather in Jerusalem to honor the name of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longer will they follow the stubbornness of their evil hearts.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동행해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북쪽</a:t>
            </a:r>
            <a:r>
              <a:rPr dirty="0"/>
              <a:t> </a:t>
            </a:r>
            <a:r>
              <a:rPr dirty="0" err="1"/>
              <a:t>땅에서부터</a:t>
            </a:r>
            <a:r>
              <a:rPr dirty="0"/>
              <a:t> </a:t>
            </a:r>
            <a:r>
              <a:rPr dirty="0" err="1" smtClean="0"/>
              <a:t>나와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조상들에게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준 </a:t>
            </a:r>
            <a:r>
              <a:rPr dirty="0" err="1"/>
              <a:t>땅으로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0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the house of Judah will join the house of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together they will come from a northern land to the </a:t>
            </a:r>
            <a:r>
              <a:rPr dirty="0" smtClean="0"/>
              <a:t>land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gave your forefathers as an inheritance.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9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“‘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자녀로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또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 smtClean="0"/>
              <a:t>가운데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가장</a:t>
            </a:r>
            <a:r>
              <a:rPr dirty="0" smtClean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유산인</a:t>
            </a:r>
            <a:r>
              <a:rPr dirty="0"/>
              <a:t> </a:t>
            </a:r>
            <a:r>
              <a:rPr dirty="0" err="1"/>
              <a:t>탐나는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주겠다’라고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/>
              <a:t>‘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아버지라고</a:t>
            </a:r>
            <a:r>
              <a:rPr dirty="0"/>
              <a:t> </a:t>
            </a:r>
            <a:r>
              <a:rPr dirty="0" err="1"/>
              <a:t>부르고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돌아서지</a:t>
            </a:r>
            <a:r>
              <a:rPr dirty="0"/>
              <a:t> 말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3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myself said, "`How gladly would I treat you like </a:t>
            </a:r>
            <a:r>
              <a:rPr dirty="0" smtClean="0"/>
              <a:t>sons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give you a desirable land, the most beautiful inheritance of any nation</a:t>
            </a:r>
            <a:r>
              <a:rPr dirty="0" smtClean="0"/>
              <a:t>.'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thought you would call me `Father' and not turn away from following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77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벌거숭이</a:t>
            </a:r>
            <a:r>
              <a:rPr dirty="0"/>
              <a:t> </a:t>
            </a:r>
            <a:r>
              <a:rPr dirty="0" err="1"/>
              <a:t>언덕들을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드러눕지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곳이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아라바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기다렸다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너는</a:t>
            </a:r>
            <a:r>
              <a:rPr dirty="0" smtClean="0"/>
              <a:t> </a:t>
            </a:r>
            <a:r>
              <a:rPr dirty="0"/>
              <a:t>네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짓과</a:t>
            </a:r>
            <a:r>
              <a:rPr dirty="0"/>
              <a:t> </a:t>
            </a:r>
            <a:r>
              <a:rPr dirty="0" err="1"/>
              <a:t>사악함으로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63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 up to the barren heights and </a:t>
            </a:r>
            <a:r>
              <a:rPr dirty="0" smtClean="0"/>
              <a:t>see.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Is </a:t>
            </a:r>
            <a:r>
              <a:rPr dirty="0"/>
              <a:t>there any place where you have not been </a:t>
            </a:r>
            <a:r>
              <a:rPr dirty="0" smtClean="0"/>
              <a:t>ravished?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the roadside you sat waiting for lovers, sat like a nomad in the </a:t>
            </a:r>
            <a:r>
              <a:rPr dirty="0" smtClean="0"/>
              <a:t>desert.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defiled the land with your prostitution and wickedness.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집아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아내가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남편을</a:t>
            </a:r>
            <a:r>
              <a:rPr dirty="0"/>
              <a:t> </a:t>
            </a:r>
            <a:r>
              <a:rPr dirty="0" err="1"/>
              <a:t>떠나는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그렇게</a:t>
            </a:r>
            <a:r>
              <a:rPr dirty="0" smtClean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배반했다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50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like a woman unfaithful to her </a:t>
            </a:r>
            <a:r>
              <a:rPr dirty="0" smtClean="0"/>
              <a:t>husband,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you have been unfaithful to me, O house of Israel," declares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저 </a:t>
            </a:r>
            <a:r>
              <a:rPr dirty="0" err="1"/>
              <a:t>벌거숭이</a:t>
            </a:r>
            <a:r>
              <a:rPr dirty="0"/>
              <a:t> </a:t>
            </a:r>
            <a:r>
              <a:rPr dirty="0" err="1"/>
              <a:t>언덕에서</a:t>
            </a:r>
            <a:r>
              <a:rPr dirty="0"/>
              <a:t> 한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들린다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</a:t>
            </a:r>
            <a:r>
              <a:rPr dirty="0" smtClean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정도에서</a:t>
            </a:r>
            <a:r>
              <a:rPr dirty="0"/>
              <a:t> </a:t>
            </a:r>
            <a:r>
              <a:rPr dirty="0" err="1"/>
              <a:t>벗어나게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잊고</a:t>
            </a:r>
            <a:r>
              <a:rPr dirty="0"/>
              <a:t> </a:t>
            </a:r>
            <a:r>
              <a:rPr dirty="0" err="1"/>
              <a:t>말았기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간청하는</a:t>
            </a:r>
            <a:r>
              <a:rPr dirty="0"/>
              <a:t> </a:t>
            </a:r>
            <a:r>
              <a:rPr dirty="0" err="1"/>
              <a:t>소리다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5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cry is heard on the barren </a:t>
            </a:r>
            <a:r>
              <a:rPr dirty="0" smtClean="0"/>
              <a:t>heights,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weeping and pleading of the people of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they have perverted their ways and have forgotten the LORD their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9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자녀들아</a:t>
            </a:r>
            <a:r>
              <a:rPr dirty="0"/>
              <a:t>, </a:t>
            </a:r>
            <a:r>
              <a:rPr dirty="0" err="1"/>
              <a:t>돌아오라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없음을</a:t>
            </a:r>
            <a:r>
              <a:rPr dirty="0"/>
              <a:t> </a:t>
            </a:r>
            <a:r>
              <a:rPr dirty="0" err="1"/>
              <a:t>고칠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보소서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주께로</a:t>
            </a:r>
            <a:r>
              <a:rPr dirty="0"/>
              <a:t> </a:t>
            </a:r>
            <a:r>
              <a:rPr dirty="0" err="1"/>
              <a:t>갑니다</a:t>
            </a:r>
            <a:r>
              <a:rPr dirty="0"/>
              <a:t>.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여호와시기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01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"Return, faithless people; I will cure you of backsliding</a:t>
            </a:r>
            <a:r>
              <a:rPr dirty="0" smtClean="0"/>
              <a:t>."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Yes, we will come to you, for you are the LORD our God.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언덕들과</a:t>
            </a:r>
            <a:r>
              <a:rPr dirty="0"/>
              <a:t> </a:t>
            </a:r>
            <a:r>
              <a:rPr dirty="0" err="1"/>
              <a:t>산들</a:t>
            </a:r>
            <a:r>
              <a:rPr dirty="0"/>
              <a:t> </a:t>
            </a:r>
            <a:r>
              <a:rPr dirty="0" err="1"/>
              <a:t>위에서의</a:t>
            </a:r>
            <a:r>
              <a:rPr dirty="0"/>
              <a:t> </a:t>
            </a:r>
            <a:r>
              <a:rPr dirty="0" err="1"/>
              <a:t>소동은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망상입니다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 err="1"/>
              <a:t>구원은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77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 idolatrous commotion on the hills and mountains is a </a:t>
            </a:r>
            <a:r>
              <a:rPr dirty="0" smtClean="0"/>
              <a:t>deception;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surely </a:t>
            </a:r>
            <a:r>
              <a:rPr dirty="0"/>
              <a:t>in the LORD our God is the salvation of Israel.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시절부터</a:t>
            </a:r>
            <a:r>
              <a:rPr dirty="0"/>
              <a:t> </a:t>
            </a:r>
            <a:r>
              <a:rPr dirty="0" err="1"/>
              <a:t>수치스러운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수고한</a:t>
            </a:r>
            <a:r>
              <a:rPr dirty="0"/>
              <a:t> 것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곧 </a:t>
            </a:r>
            <a:r>
              <a:rPr dirty="0" err="1"/>
              <a:t>그들의</a:t>
            </a:r>
            <a:r>
              <a:rPr dirty="0"/>
              <a:t> 양 </a:t>
            </a:r>
            <a:r>
              <a:rPr dirty="0" err="1"/>
              <a:t>떼와</a:t>
            </a:r>
            <a:r>
              <a:rPr dirty="0"/>
              <a:t> 소 떼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아들딸들을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684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our youth shameful gods have consumed the fruits of our fathers' </a:t>
            </a:r>
            <a:r>
              <a:rPr dirty="0" smtClean="0"/>
              <a:t>labor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their flocks and herds, their sons and daughters.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수치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눕게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불명예가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덮게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시절부터</a:t>
            </a:r>
            <a:r>
              <a:rPr dirty="0"/>
              <a:t> </a:t>
            </a:r>
            <a:r>
              <a:rPr dirty="0" err="1" smtClean="0"/>
              <a:t>오늘날까지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</a:t>
            </a:r>
            <a:r>
              <a:rPr dirty="0" smtClean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 smtClean="0"/>
              <a:t>지었고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우리가</a:t>
            </a:r>
            <a:r>
              <a:rPr dirty="0" smtClean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3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lie down in our shame, and let our disgrace cover </a:t>
            </a:r>
            <a:r>
              <a:rPr dirty="0" smtClean="0"/>
              <a:t>us.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have sinned against the LORD our God, both we and our </a:t>
            </a:r>
            <a:r>
              <a:rPr smtClean="0"/>
              <a:t>fathers;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from </a:t>
            </a:r>
            <a:r>
              <a:rPr dirty="0"/>
              <a:t>our youth till this day we have not obeyed the LORD our God."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소나기가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봄비도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창녀의</a:t>
            </a:r>
            <a:r>
              <a:rPr dirty="0"/>
              <a:t> </a:t>
            </a:r>
            <a:r>
              <a:rPr dirty="0" err="1"/>
              <a:t>낯을</a:t>
            </a:r>
            <a:r>
              <a:rPr dirty="0"/>
              <a:t> </a:t>
            </a:r>
            <a:r>
              <a:rPr dirty="0" err="1"/>
              <a:t>갖고도</a:t>
            </a:r>
            <a:r>
              <a:rPr dirty="0"/>
              <a:t> </a:t>
            </a:r>
            <a:r>
              <a:rPr dirty="0" err="1"/>
              <a:t>수치스럽게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36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showers have been withheld, and no spring rains have </a:t>
            </a:r>
            <a:r>
              <a:rPr dirty="0" smtClean="0"/>
              <a:t>fallen.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you have the brazen look of a prostitute; you refuse to blush with shame.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18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외치지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/>
              <a:t>내 </a:t>
            </a:r>
            <a:r>
              <a:rPr dirty="0" err="1"/>
              <a:t>아버지여</a:t>
            </a:r>
            <a:r>
              <a:rPr dirty="0"/>
              <a:t>, </a:t>
            </a:r>
            <a:r>
              <a:rPr dirty="0" err="1"/>
              <a:t>아버지는</a:t>
            </a:r>
            <a:r>
              <a:rPr dirty="0"/>
              <a:t> 내 </a:t>
            </a:r>
            <a:r>
              <a:rPr dirty="0" err="1"/>
              <a:t>어릴</a:t>
            </a:r>
            <a:r>
              <a:rPr dirty="0"/>
              <a:t> </a:t>
            </a:r>
            <a:r>
              <a:rPr dirty="0" err="1"/>
              <a:t>때부터</a:t>
            </a:r>
            <a:r>
              <a:rPr dirty="0"/>
              <a:t> </a:t>
            </a:r>
            <a:r>
              <a:rPr dirty="0" err="1"/>
              <a:t>친구입니다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95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not just called to me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My Father, my friend from my youth,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73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화내시겠습니까</a:t>
            </a:r>
            <a:r>
              <a:rPr dirty="0"/>
              <a:t>?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노하시겠습니까</a:t>
            </a:r>
            <a:r>
              <a:rPr dirty="0" smtClean="0"/>
              <a:t>?’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말하면서도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할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짓은</a:t>
            </a:r>
            <a:r>
              <a:rPr dirty="0"/>
              <a:t> 다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4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always be angry? Will your wrath continue forever</a:t>
            </a:r>
            <a:r>
              <a:rPr dirty="0" smtClean="0"/>
              <a:t>?'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how you talk, but you do all the evil you can."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요시야</a:t>
            </a:r>
            <a:r>
              <a:rPr dirty="0"/>
              <a:t> 왕 때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보았느냐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58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the reign of King Josiah, the LORD said to me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Have you seen what faithless Israel has </a:t>
            </a:r>
            <a:r>
              <a:rPr dirty="0" smtClean="0"/>
              <a:t>done?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has gone up on every high hill and under every spreading </a:t>
            </a:r>
            <a:r>
              <a:rPr dirty="0" smtClean="0"/>
              <a:t>tree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has committed adultery there.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이스라엘이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생각했다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돌아오지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이스라엘의</a:t>
            </a:r>
            <a:r>
              <a:rPr dirty="0" smtClean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자매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42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thought that after she had done all this she would return to me but she did </a:t>
            </a:r>
            <a:r>
              <a:rPr dirty="0" smtClean="0"/>
              <a:t>not,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her unfaithful sister Judah saw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간음을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 smtClean="0"/>
              <a:t>인해서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이혼</a:t>
            </a:r>
            <a:r>
              <a:rPr dirty="0"/>
              <a:t> </a:t>
            </a:r>
            <a:r>
              <a:rPr dirty="0" err="1"/>
              <a:t>증서를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쫓아내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신실하지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자매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줄도</a:t>
            </a:r>
            <a:r>
              <a:rPr dirty="0"/>
              <a:t> </a:t>
            </a:r>
            <a:r>
              <a:rPr dirty="0" err="1" smtClean="0"/>
              <a:t>모르고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자기도</a:t>
            </a:r>
            <a:r>
              <a:rPr dirty="0" smtClean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짓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7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gave faithless Israel her certificate of </a:t>
            </a:r>
            <a:r>
              <a:rPr dirty="0" smtClean="0"/>
              <a:t>divorce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sent her away because of all her </a:t>
            </a:r>
            <a:r>
              <a:rPr dirty="0" smtClean="0"/>
              <a:t>adulteries.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I saw that her unfaithful sister Judah had no </a:t>
            </a:r>
            <a:r>
              <a:rPr dirty="0" smtClean="0"/>
              <a:t>fear;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also went out and committed adultery.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짓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가볍게</a:t>
            </a:r>
            <a:r>
              <a:rPr dirty="0"/>
              <a:t> </a:t>
            </a:r>
            <a:r>
              <a:rPr dirty="0" err="1" smtClean="0"/>
              <a:t>여겨서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r>
              <a:rPr dirty="0" err="1"/>
              <a:t>돌과</a:t>
            </a:r>
            <a:r>
              <a:rPr dirty="0"/>
              <a:t> </a:t>
            </a:r>
            <a:r>
              <a:rPr dirty="0" err="1"/>
              <a:t>나무와</a:t>
            </a:r>
            <a:r>
              <a:rPr dirty="0"/>
              <a:t> </a:t>
            </a:r>
            <a:r>
              <a:rPr dirty="0" err="1"/>
              <a:t>간음했다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5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Israel's immorality mattered so little to </a:t>
            </a:r>
            <a:r>
              <a:rPr dirty="0" smtClean="0"/>
              <a:t>her,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defiled the land and committed adultery with stone and wood.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1678</Words>
  <Application>Microsoft Office PowerPoint</Application>
  <PresentationFormat>와이드스크린</PresentationFormat>
  <Paragraphs>161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2022-09-06T07:50:46Z</dcterms:modified>
</cp:coreProperties>
</file>