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여호와께로부터 예레미야에게 임한 말씀입니다.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the word that came to Jeremiah from the LORD: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959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그러므로</a:t>
            </a:r>
            <a:r>
              <a:rPr dirty="0"/>
              <a:t> 내 종 </a:t>
            </a: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이스라엘아</a:t>
            </a:r>
            <a:r>
              <a:rPr dirty="0"/>
              <a:t>,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먼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포로</a:t>
            </a:r>
            <a:r>
              <a:rPr dirty="0" smtClean="0"/>
              <a:t> </a:t>
            </a:r>
            <a:r>
              <a:rPr dirty="0"/>
              <a:t>된 </a:t>
            </a:r>
            <a:r>
              <a:rPr dirty="0" err="1"/>
              <a:t>땅에서</a:t>
            </a:r>
            <a:r>
              <a:rPr dirty="0"/>
              <a:t> 네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야곱이</a:t>
            </a:r>
            <a:r>
              <a:rPr dirty="0" smtClean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평화와</a:t>
            </a:r>
            <a:r>
              <a:rPr dirty="0"/>
              <a:t> </a:t>
            </a:r>
            <a:r>
              <a:rPr dirty="0" err="1"/>
              <a:t>안전을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두렵게</a:t>
            </a:r>
            <a:r>
              <a:rPr dirty="0"/>
              <a:t> 할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22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"`So do not fear, O Jacob my servant; do not be dismayed, O Israel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`I will surely save you out of a distant </a:t>
            </a:r>
            <a:r>
              <a:rPr dirty="0" smtClean="0"/>
              <a:t>place,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descendants from the land of their exile. Jacob will again have </a:t>
            </a:r>
            <a:r>
              <a:rPr dirty="0" smtClean="0"/>
              <a:t>peace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security, and no one will make him afraid.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208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흩었던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 smtClean="0"/>
              <a:t>멸망시킬지라도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정의로</a:t>
            </a:r>
            <a:r>
              <a:rPr dirty="0"/>
              <a:t> </a:t>
            </a:r>
            <a:r>
              <a:rPr dirty="0" err="1"/>
              <a:t>훈계하고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처벌을</a:t>
            </a:r>
            <a:r>
              <a:rPr dirty="0"/>
              <a:t> </a:t>
            </a:r>
            <a:r>
              <a:rPr dirty="0" err="1"/>
              <a:t>면하게는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57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with you and will save you,'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Though I completely destroy all the nations among which I scatter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not completely destroy you. I will discipline you but only with </a:t>
            </a:r>
            <a:r>
              <a:rPr dirty="0" smtClean="0"/>
              <a:t>justice;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not let you go entirely unpunished.'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64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네 </a:t>
            </a:r>
            <a:r>
              <a:rPr dirty="0" err="1"/>
              <a:t>상처는</a:t>
            </a:r>
            <a:r>
              <a:rPr dirty="0"/>
              <a:t> </a:t>
            </a:r>
            <a:r>
              <a:rPr dirty="0" err="1"/>
              <a:t>치료할</a:t>
            </a:r>
            <a:r>
              <a:rPr dirty="0"/>
              <a:t> 수 </a:t>
            </a:r>
            <a:r>
              <a:rPr dirty="0" err="1"/>
              <a:t>없고</a:t>
            </a:r>
            <a:r>
              <a:rPr dirty="0"/>
              <a:t> 네 </a:t>
            </a:r>
            <a:r>
              <a:rPr dirty="0" err="1"/>
              <a:t>부상이</a:t>
            </a:r>
            <a:r>
              <a:rPr dirty="0"/>
              <a:t> </a:t>
            </a:r>
            <a:r>
              <a:rPr dirty="0" err="1"/>
              <a:t>중하다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37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says: "`Your wound is </a:t>
            </a:r>
            <a:r>
              <a:rPr dirty="0" smtClean="0"/>
              <a:t>incurable,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injury beyond healing.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네 </a:t>
            </a:r>
            <a:r>
              <a:rPr dirty="0" err="1"/>
              <a:t>소송을</a:t>
            </a:r>
            <a:r>
              <a:rPr dirty="0"/>
              <a:t> </a:t>
            </a:r>
            <a:r>
              <a:rPr dirty="0" err="1"/>
              <a:t>변호할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네 </a:t>
            </a:r>
            <a:r>
              <a:rPr dirty="0" err="1"/>
              <a:t>부상을</a:t>
            </a:r>
            <a:r>
              <a:rPr dirty="0"/>
              <a:t> </a:t>
            </a:r>
            <a:r>
              <a:rPr dirty="0" err="1"/>
              <a:t>치료할</a:t>
            </a:r>
            <a:r>
              <a:rPr dirty="0"/>
              <a:t> </a:t>
            </a:r>
            <a:r>
              <a:rPr dirty="0" err="1"/>
              <a:t>약이</a:t>
            </a:r>
            <a:r>
              <a:rPr dirty="0"/>
              <a:t> </a:t>
            </a:r>
            <a:r>
              <a:rPr dirty="0" err="1" smtClean="0"/>
              <a:t>없으니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치유될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8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one to plead your cause, no remedy for your </a:t>
            </a:r>
            <a:r>
              <a:rPr dirty="0" smtClean="0"/>
              <a:t>sore,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healing for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사랑하던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잊어버렸고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원수가</a:t>
            </a:r>
            <a:r>
              <a:rPr dirty="0" smtClean="0"/>
              <a:t> </a:t>
            </a:r>
            <a:r>
              <a:rPr dirty="0" err="1"/>
              <a:t>다치게</a:t>
            </a:r>
            <a:r>
              <a:rPr dirty="0"/>
              <a:t> </a:t>
            </a:r>
            <a:r>
              <a:rPr dirty="0" err="1"/>
              <a:t>하듯이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다치게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r>
              <a:rPr dirty="0" err="1"/>
              <a:t>잔인한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처벌하듯이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처벌했다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범죄가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네 </a:t>
            </a:r>
            <a:r>
              <a:rPr dirty="0" err="1"/>
              <a:t>죄들이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17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allies have forgotten you; they care nothing for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have struck you as an enemy would and punished you as would the </a:t>
            </a:r>
            <a:r>
              <a:rPr dirty="0" smtClean="0"/>
              <a:t>cruel,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your guilt is so great and your sins so many.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왜 네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부르짖느냐</a:t>
            </a:r>
            <a:r>
              <a:rPr dirty="0"/>
              <a:t>? 네 </a:t>
            </a:r>
            <a:r>
              <a:rPr dirty="0" err="1"/>
              <a:t>고통은</a:t>
            </a:r>
            <a:r>
              <a:rPr dirty="0"/>
              <a:t> </a:t>
            </a:r>
            <a:r>
              <a:rPr dirty="0" err="1"/>
              <a:t>치료될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범죄가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네 </a:t>
            </a:r>
            <a:r>
              <a:rPr dirty="0" err="1"/>
              <a:t>죄들이</a:t>
            </a:r>
            <a:r>
              <a:rPr dirty="0"/>
              <a:t> </a:t>
            </a:r>
            <a:r>
              <a:rPr dirty="0" err="1"/>
              <a:t>많기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한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6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cry out over your wound, your pain that has no </a:t>
            </a:r>
            <a:r>
              <a:rPr dirty="0" smtClean="0"/>
              <a:t>cure?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your great guilt and many sins I have done these things to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삼키는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삼켜질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약탈하는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약탈당할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착취하는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 smtClean="0"/>
              <a:t>모두를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착취물로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2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all who devour you will be devoured; all your enemies will go into </a:t>
            </a:r>
            <a:r>
              <a:rPr dirty="0" smtClean="0"/>
              <a:t>exile.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who plunder you will be plundered; all who make spoil of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despoil.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회복시켜</a:t>
            </a:r>
            <a:r>
              <a:rPr dirty="0"/>
              <a:t> </a:t>
            </a:r>
            <a:r>
              <a:rPr dirty="0" err="1"/>
              <a:t>건강하게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상처들을</a:t>
            </a:r>
            <a:r>
              <a:rPr dirty="0"/>
              <a:t> </a:t>
            </a:r>
            <a:r>
              <a:rPr dirty="0" err="1"/>
              <a:t>치료해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추방당한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돌보지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시온이라고</a:t>
            </a:r>
            <a:r>
              <a:rPr dirty="0"/>
              <a:t> </a:t>
            </a:r>
            <a:r>
              <a:rPr dirty="0" err="1"/>
              <a:t>부르기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22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restore you to health and heal your wounds,'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because you are called an outcast, Zion for whom no one cares.'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야곱</a:t>
            </a:r>
            <a:r>
              <a:rPr dirty="0"/>
              <a:t> </a:t>
            </a:r>
            <a:r>
              <a:rPr dirty="0" err="1"/>
              <a:t>장막의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된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 smtClean="0"/>
              <a:t>회복시키고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거처하는</a:t>
            </a:r>
            <a:r>
              <a:rPr dirty="0"/>
              <a:t> </a:t>
            </a:r>
            <a:r>
              <a:rPr dirty="0" err="1"/>
              <a:t>곳들을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 smtClean="0"/>
              <a:t>세워지고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궁궐이</a:t>
            </a:r>
            <a:r>
              <a:rPr dirty="0" smtClean="0"/>
              <a:t> </a:t>
            </a:r>
            <a:r>
              <a:rPr dirty="0" err="1"/>
              <a:t>본래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0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says: "`I will restore the fortunes of Jacob's </a:t>
            </a:r>
            <a:r>
              <a:rPr dirty="0" smtClean="0"/>
              <a:t>tents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compassion on his dwellings; the city will be rebuilt on her </a:t>
            </a:r>
            <a:r>
              <a:rPr dirty="0" smtClean="0"/>
              <a:t>ruins,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palace will stand in its proper place.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감사의</a:t>
            </a:r>
            <a:r>
              <a:rPr dirty="0"/>
              <a:t> </a:t>
            </a:r>
            <a:r>
              <a:rPr dirty="0" err="1"/>
              <a:t>노래와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번성하게</a:t>
            </a:r>
            <a:r>
              <a:rPr dirty="0"/>
              <a:t> 할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줄지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또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영화롭게</a:t>
            </a:r>
            <a:r>
              <a:rPr dirty="0"/>
              <a:t> 할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비천하게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1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them will come songs of thanksgiving and the sound of </a:t>
            </a:r>
            <a:r>
              <a:rPr dirty="0" smtClean="0"/>
              <a:t>rejoicing.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add to their numbers, and they will not be </a:t>
            </a:r>
            <a:r>
              <a:rPr dirty="0" smtClean="0"/>
              <a:t>decreased;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bring them honor, and they will not be disdained.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기록하여라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5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Write in a book all the words I have spoken to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예전같이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억압하는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다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87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children will be as in days of </a:t>
            </a:r>
            <a:r>
              <a:rPr dirty="0" smtClean="0"/>
              <a:t>old,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their community will be established before </a:t>
            </a:r>
            <a:r>
              <a:rPr dirty="0" smtClean="0"/>
              <a:t>me;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punish all who oppress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지도자가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통치자가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올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누가</a:t>
            </a:r>
            <a:r>
              <a:rPr dirty="0" smtClean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나아오겠느냐</a:t>
            </a:r>
            <a:r>
              <a:rPr dirty="0"/>
              <a:t>?’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8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leader will be one of their own; their ruler will arise from among </a:t>
            </a:r>
            <a:r>
              <a:rPr dirty="0" smtClean="0"/>
              <a:t>them.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bring him near and he will come close to me, for who is </a:t>
            </a:r>
            <a:r>
              <a:rPr dirty="0" smtClean="0"/>
              <a:t>he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will devote himself to be close to me?' declares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너희는 내 백성이 되고 나는 너희 하나님이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"`So you will be my people, and I will be your God.'"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폭풍이</a:t>
            </a:r>
            <a:r>
              <a:rPr dirty="0"/>
              <a:t> </a:t>
            </a:r>
            <a:r>
              <a:rPr dirty="0" err="1"/>
              <a:t>진노해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휘몰아치는</a:t>
            </a:r>
            <a:r>
              <a:rPr dirty="0" smtClean="0"/>
              <a:t> </a:t>
            </a:r>
            <a:r>
              <a:rPr dirty="0" err="1"/>
              <a:t>폭풍이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회오리칠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0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storm of the LORD will burst out in </a:t>
            </a:r>
            <a:r>
              <a:rPr dirty="0" smtClean="0"/>
              <a:t>wrath,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driving wind swirling down on the heads of the wicked.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64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노여움이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목적을</a:t>
            </a:r>
            <a:r>
              <a:rPr dirty="0"/>
              <a:t> </a:t>
            </a:r>
            <a:r>
              <a:rPr dirty="0" err="1" smtClean="0"/>
              <a:t>실행하고</a:t>
            </a:r>
            <a:r>
              <a:rPr lang="en-US" dirty="0"/>
              <a:t> </a:t>
            </a:r>
            <a:r>
              <a:rPr dirty="0" err="1" smtClean="0"/>
              <a:t>성취하시기까지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돌아서지</a:t>
            </a:r>
            <a:r>
              <a:rPr dirty="0" smtClean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마지막</a:t>
            </a:r>
            <a:r>
              <a:rPr dirty="0"/>
              <a:t> 때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이해할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8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fierce anger of the LORD will not turn </a:t>
            </a:r>
            <a:r>
              <a:rPr dirty="0" smtClean="0"/>
              <a:t>back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he fully accomplishes the purposes of his </a:t>
            </a:r>
            <a:r>
              <a:rPr dirty="0" smtClean="0"/>
              <a:t>heart.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days to come you will understand this.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749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 smtClean="0"/>
              <a:t>유다를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포로</a:t>
            </a:r>
            <a:r>
              <a:rPr dirty="0" smtClean="0"/>
              <a:t> </a:t>
            </a:r>
            <a:r>
              <a:rPr dirty="0" err="1"/>
              <a:t>상태에서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할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여호와가</a:t>
            </a:r>
            <a:r>
              <a:rPr dirty="0" smtClean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주었던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할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5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days are coming,'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when I will bring my people Israel and Judah back from </a:t>
            </a:r>
            <a:r>
              <a:rPr dirty="0" smtClean="0"/>
              <a:t>captivity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restore them to the land I gave their forefathers to possess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says </a:t>
            </a:r>
            <a:r>
              <a:rPr dirty="0"/>
              <a:t>the LORD."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이것은 여호와께서 이스라엘과 유다에게 하신 말씀들입니다.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are the words the LORD spoke concerning Israel and Judah: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“여호와가 이렇게 말한다. ‘우리가 떨리는 소리를 들으니 공포요 평화가 아니다.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"This is what the LORD says: "`Cries of fear are heard -- terror, not peace.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남자가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수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물어보라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그런데</a:t>
            </a:r>
            <a:r>
              <a:rPr dirty="0" smtClean="0"/>
              <a:t> </a:t>
            </a:r>
            <a:r>
              <a:rPr dirty="0"/>
              <a:t>왜 </a:t>
            </a:r>
            <a:r>
              <a:rPr dirty="0" err="1"/>
              <a:t>해산</a:t>
            </a:r>
            <a:r>
              <a:rPr dirty="0"/>
              <a:t> </a:t>
            </a:r>
            <a:r>
              <a:rPr dirty="0" err="1"/>
              <a:t>중인</a:t>
            </a:r>
            <a:r>
              <a:rPr dirty="0"/>
              <a:t> </a:t>
            </a:r>
            <a:r>
              <a:rPr dirty="0" err="1"/>
              <a:t>여인처럼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 smtClean="0"/>
              <a:t>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창백해져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68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Ask and see: Can a man bear </a:t>
            </a:r>
            <a:r>
              <a:rPr dirty="0" smtClean="0"/>
              <a:t>children?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why do I see every strong man with his hands on his </a:t>
            </a:r>
            <a:r>
              <a:rPr dirty="0" smtClean="0"/>
              <a:t>stomach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a woman in labor, every face turned deathly pale?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50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아,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크므로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그날이</a:t>
            </a:r>
            <a:r>
              <a:rPr dirty="0" smtClean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때나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때에서</a:t>
            </a:r>
            <a:r>
              <a:rPr dirty="0"/>
              <a:t> </a:t>
            </a:r>
            <a:r>
              <a:rPr dirty="0" err="1"/>
              <a:t>구원받을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90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awful that day will be! None will be like </a:t>
            </a:r>
            <a:r>
              <a:rPr dirty="0" smtClean="0"/>
              <a:t>it.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be a time of trouble for Jacob, but he will be saved out of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목에서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 smtClean="0"/>
              <a:t>깨뜨리고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묶는</a:t>
            </a:r>
            <a:r>
              <a:rPr dirty="0"/>
              <a:t> </a:t>
            </a:r>
            <a:r>
              <a:rPr dirty="0" err="1"/>
              <a:t>끈을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이방</a:t>
            </a:r>
            <a:r>
              <a:rPr dirty="0" smtClean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종으로</a:t>
            </a:r>
            <a:r>
              <a:rPr dirty="0"/>
              <a:t> </a:t>
            </a:r>
            <a:r>
              <a:rPr dirty="0" err="1"/>
              <a:t>삼지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8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 In that day,' declares the LORD Almighty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will break the yoke off their necks and will tear off their </a:t>
            </a:r>
            <a:r>
              <a:rPr dirty="0" smtClean="0"/>
              <a:t>bonds;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longer will foreigners enslave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757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 smtClean="0"/>
              <a:t>섬기고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일으킬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왕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89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they will serve the LORD their God and David their </a:t>
            </a:r>
            <a:r>
              <a:rPr dirty="0" smtClean="0"/>
              <a:t>king,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I will raise up for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1488</Words>
  <Application>Microsoft Office PowerPoint</Application>
  <PresentationFormat>와이드스크린</PresentationFormat>
  <Paragraphs>141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2022-09-07T04:52:33Z</dcterms:modified>
</cp:coreProperties>
</file>