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"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"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that time," declares the LORD, "I will be the God of all the clans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will be my people."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민족들아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섬들에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선포하라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흩은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목자처럼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the word of the LORD, O nations; proclaim it in distant coastlands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He who scattered Israel will gather them and will watch over his </a:t>
            </a:r>
            <a:r>
              <a:rPr dirty="0" smtClean="0"/>
              <a:t>flock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shepherd.'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야곱의 몸값을 지불했고 저보다 강한 자의 손에서 그들을 구속했기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6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will ransom Jacob and redeem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hand of those stronger than they.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 smtClean="0"/>
              <a:t>노래하고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곡식과</a:t>
            </a:r>
            <a:r>
              <a:rPr dirty="0" smtClean="0"/>
              <a:t> </a:t>
            </a:r>
            <a:r>
              <a:rPr dirty="0"/>
              <a:t>새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떼와</a:t>
            </a:r>
            <a:r>
              <a:rPr dirty="0"/>
              <a:t> 소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선하심을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영혼은</a:t>
            </a:r>
            <a:r>
              <a:rPr dirty="0"/>
              <a:t> 물 댄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49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come and shout for joy on the heights of </a:t>
            </a:r>
            <a:r>
              <a:rPr dirty="0" smtClean="0"/>
              <a:t>Zion;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rejoice in the bounty of the LORD -- the </a:t>
            </a:r>
            <a:r>
              <a:rPr dirty="0" smtClean="0"/>
              <a:t>grain,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new wine and the oil, the young of the flocks and </a:t>
            </a:r>
            <a:r>
              <a:rPr dirty="0" smtClean="0"/>
              <a:t>herds.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like a well-watered garden, and they will sorrow no more.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처녀들이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추며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늙은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애곡을</a:t>
            </a:r>
            <a:r>
              <a:rPr dirty="0"/>
              <a:t> </a:t>
            </a:r>
            <a:r>
              <a:rPr dirty="0" err="1"/>
              <a:t>즐거움으로</a:t>
            </a:r>
            <a:r>
              <a:rPr dirty="0"/>
              <a:t> </a:t>
            </a:r>
            <a:r>
              <a:rPr dirty="0" err="1"/>
              <a:t>바꿀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 smtClean="0"/>
              <a:t>위로하고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슬픔</a:t>
            </a:r>
            <a:r>
              <a:rPr dirty="0" smtClean="0"/>
              <a:t>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maidens will dance and be glad, young men and old as </a:t>
            </a:r>
            <a:r>
              <a:rPr dirty="0" smtClean="0"/>
              <a:t>well.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turn their mourning into gladness; I will give them </a:t>
            </a:r>
            <a:r>
              <a:rPr dirty="0" smtClean="0"/>
              <a:t>comfort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joy instead of sorrow.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풍성함으로</a:t>
            </a:r>
            <a:r>
              <a:rPr dirty="0"/>
              <a:t> </a:t>
            </a: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만족하게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백성은</a:t>
            </a:r>
            <a:r>
              <a:rPr dirty="0"/>
              <a:t> 내 </a:t>
            </a:r>
            <a:r>
              <a:rPr dirty="0" err="1"/>
              <a:t>선함으로</a:t>
            </a:r>
            <a:r>
              <a:rPr dirty="0"/>
              <a:t> </a:t>
            </a:r>
            <a:r>
              <a:rPr dirty="0" err="1"/>
              <a:t>만족하게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satisfy the priests with </a:t>
            </a:r>
            <a:r>
              <a:rPr dirty="0" smtClean="0"/>
              <a:t>abundance,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my people will be filled with my bounty," declares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40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라마에서</a:t>
            </a:r>
            <a:r>
              <a:rPr dirty="0"/>
              <a:t> 한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들리니</a:t>
            </a:r>
            <a:r>
              <a:rPr dirty="0"/>
              <a:t> </a:t>
            </a:r>
            <a:r>
              <a:rPr dirty="0" err="1"/>
              <a:t>애곡과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소리다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라헬이</a:t>
            </a:r>
            <a:r>
              <a:rPr dirty="0" smtClean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자식으로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그녀의</a:t>
            </a:r>
            <a:r>
              <a:rPr dirty="0" smtClean="0"/>
              <a:t> </a:t>
            </a:r>
            <a:r>
              <a:rPr dirty="0" err="1"/>
              <a:t>자식으로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위로받기를</a:t>
            </a:r>
            <a:r>
              <a:rPr dirty="0"/>
              <a:t> </a:t>
            </a:r>
            <a:r>
              <a:rPr dirty="0" err="1"/>
              <a:t>거절하니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0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"A voice is heard in </a:t>
            </a:r>
            <a:r>
              <a:rPr dirty="0" smtClean="0"/>
              <a:t>Ramah,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mourning </a:t>
            </a:r>
            <a:r>
              <a:rPr dirty="0"/>
              <a:t>and great weeping, Rachel weeping for her </a:t>
            </a:r>
            <a:r>
              <a:rPr dirty="0" smtClean="0"/>
              <a:t>children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refusing to be comforted, because her children are no more."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“네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삼가서</a:t>
            </a:r>
            <a:r>
              <a:rPr dirty="0"/>
              <a:t> </a:t>
            </a:r>
            <a:r>
              <a:rPr dirty="0" err="1"/>
              <a:t>울지</a:t>
            </a:r>
            <a:r>
              <a:rPr dirty="0"/>
              <a:t> </a:t>
            </a:r>
            <a:r>
              <a:rPr dirty="0" err="1" smtClean="0"/>
              <a:t>말며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삼가서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흘리지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네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보상받을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대적의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7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"Restrain your voice from </a:t>
            </a:r>
            <a:r>
              <a:rPr dirty="0" smtClean="0"/>
              <a:t>weeping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eyes from tears, for your work will be rewarded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"They will return from the land of the enemy.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네 </a:t>
            </a:r>
            <a:r>
              <a:rPr dirty="0" err="1"/>
              <a:t>미래에는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영토로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6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there is hope for your future,"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Your children will return to their own land.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탄식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‘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훈계하셨습니다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길들이지</a:t>
            </a:r>
            <a:r>
              <a:rPr dirty="0" smtClean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송아지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돌아오겠습니다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여호와이시기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6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surely heard Ephraim's moaning: `You disciplined me like an unruly </a:t>
            </a:r>
            <a:r>
              <a:rPr dirty="0" smtClean="0"/>
              <a:t>calf,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been disciplined. Restore me, and I will </a:t>
            </a:r>
            <a:r>
              <a:rPr dirty="0" smtClean="0"/>
              <a:t>return,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are the LORD my God.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71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회개했습니다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된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허벅지를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어릴</a:t>
            </a:r>
            <a:r>
              <a:rPr dirty="0"/>
              <a:t> 적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지니고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9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I strayed, I repented; after I came to understand, I beat my </a:t>
            </a:r>
            <a:r>
              <a:rPr dirty="0" smtClean="0"/>
              <a:t>breast.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was ashamed and humiliated because I bore the disgrace of my youth.'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59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칼에서</a:t>
            </a:r>
            <a:r>
              <a:rPr dirty="0"/>
              <a:t> </a:t>
            </a:r>
            <a:r>
              <a:rPr dirty="0" err="1"/>
              <a:t>살아남는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7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people who survive the sword will find favor in the </a:t>
            </a:r>
            <a:r>
              <a:rPr dirty="0" smtClean="0"/>
              <a:t>desert;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come to give rest to Israel."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에브라임이</a:t>
            </a:r>
            <a:r>
              <a:rPr dirty="0"/>
              <a:t> 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책망해</a:t>
            </a:r>
            <a:r>
              <a:rPr dirty="0"/>
              <a:t> </a:t>
            </a:r>
            <a:r>
              <a:rPr dirty="0" err="1"/>
              <a:t>말하지만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기억한다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창자가</a:t>
            </a:r>
            <a:r>
              <a:rPr dirty="0"/>
              <a:t> </a:t>
            </a: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받으니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Ephraim my dear son, the child in whom I </a:t>
            </a:r>
            <a:r>
              <a:rPr dirty="0" smtClean="0"/>
              <a:t>delight?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I often speak against him, I still remember </a:t>
            </a:r>
            <a:r>
              <a:rPr dirty="0" smtClean="0"/>
              <a:t>him.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Therefore </a:t>
            </a:r>
            <a:r>
              <a:rPr dirty="0"/>
              <a:t>my heart yearns for him; I have great compassion for him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8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너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길 </a:t>
            </a:r>
            <a:r>
              <a:rPr dirty="0" err="1"/>
              <a:t>표지판을</a:t>
            </a:r>
            <a:r>
              <a:rPr dirty="0"/>
              <a:t> </a:t>
            </a:r>
            <a:r>
              <a:rPr dirty="0" err="1"/>
              <a:t>세우라</a:t>
            </a:r>
            <a:r>
              <a:rPr dirty="0"/>
              <a:t>. 너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방향</a:t>
            </a:r>
            <a:r>
              <a:rPr dirty="0"/>
              <a:t> </a:t>
            </a:r>
            <a:r>
              <a:rPr dirty="0" err="1"/>
              <a:t>푯말을</a:t>
            </a:r>
            <a:r>
              <a:rPr dirty="0"/>
              <a:t> </a:t>
            </a:r>
            <a:r>
              <a:rPr dirty="0" err="1"/>
              <a:t>세우라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대로</a:t>
            </a:r>
            <a:r>
              <a:rPr dirty="0"/>
              <a:t>, 곧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잘 </a:t>
            </a:r>
            <a:r>
              <a:rPr dirty="0" err="1"/>
              <a:t>생각하라</a:t>
            </a:r>
            <a:r>
              <a:rPr dirty="0"/>
              <a:t>.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돌아오라</a:t>
            </a:r>
            <a:r>
              <a:rPr dirty="0"/>
              <a:t>. 네 </a:t>
            </a:r>
            <a:r>
              <a:rPr dirty="0" err="1"/>
              <a:t>성읍들로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"Set up road signs; put up guideposts. Take note of the </a:t>
            </a:r>
            <a:r>
              <a:rPr dirty="0" smtClean="0"/>
              <a:t>highway,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road that you take. Return, O Virgin Israel, return to your towns.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방황하겠느냐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/>
              <a:t>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창조하셨으니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에워쌀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6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 wander, O unfaithful </a:t>
            </a:r>
            <a:r>
              <a:rPr dirty="0" smtClean="0"/>
              <a:t>daughter?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will create a new thing on earth -- a woman will surround a man."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68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할 때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성읍들의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다시</a:t>
            </a:r>
            <a:r>
              <a:rPr dirty="0" smtClean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처소여</a:t>
            </a:r>
            <a:r>
              <a:rPr dirty="0"/>
              <a:t>,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산이여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bring them back from captivity, the people in the land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its towns will once again use these words: `The LORD bless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righteous dwelling, O sacred mountain.'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유다와 그의 모든 성읍들에 농부들과 양 떼를 몰고 다니는 사람들이 다 함께 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6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live together in Judah and all its </a:t>
            </a:r>
            <a:r>
              <a:rPr dirty="0" smtClean="0"/>
              <a:t>towns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farmers and those who move about with their flocks.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고갈한 영혼을 만족시켰고 시들은 영혼을 새롭게 했기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refresh the weary and satisfy the faint."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이에 내가 깨어나 둘러보았다. 내 잠이 내게 달콤했다.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this I awoke and looked around. My sleep had been pleasant to 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 smtClean="0"/>
              <a:t>집을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사람의</a:t>
            </a:r>
            <a:r>
              <a:rPr dirty="0" smtClean="0"/>
              <a:t> </a:t>
            </a:r>
            <a:r>
              <a:rPr dirty="0" err="1"/>
              <a:t>씨와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씨로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63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plant the house of Israel and the house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offspring of men and of animals.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지켜보아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, </a:t>
            </a:r>
            <a:r>
              <a:rPr dirty="0" err="1"/>
              <a:t>붕괴시키고</a:t>
            </a:r>
            <a:r>
              <a:rPr dirty="0"/>
              <a:t>, </a:t>
            </a:r>
            <a:r>
              <a:rPr dirty="0" err="1"/>
              <a:t>무너뜨리고</a:t>
            </a:r>
            <a:r>
              <a:rPr dirty="0"/>
              <a:t>, </a:t>
            </a:r>
            <a:r>
              <a:rPr dirty="0" err="1"/>
              <a:t>파괴하고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재앙을</a:t>
            </a:r>
            <a:r>
              <a:rPr dirty="0" smtClean="0"/>
              <a:t> </a:t>
            </a:r>
            <a:r>
              <a:rPr dirty="0" err="1"/>
              <a:t>가져왔듯이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지켜보아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49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 watched over them to uproot and tear down, and to </a:t>
            </a:r>
            <a:r>
              <a:rPr dirty="0" smtClean="0"/>
              <a:t>overthrow,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destroy </a:t>
            </a:r>
            <a:r>
              <a:rPr dirty="0"/>
              <a:t>and bring disaster, so I will watch over them to build and to plant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47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그때에는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‘</a:t>
            </a:r>
            <a:r>
              <a:rPr dirty="0" err="1"/>
              <a:t>아버지가</a:t>
            </a:r>
            <a:r>
              <a:rPr dirty="0"/>
              <a:t> 신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 smtClean="0"/>
              <a:t>먹었으니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자식들의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시다’라고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those days people will no longer say, `The fathers have eaten sour </a:t>
            </a:r>
            <a:r>
              <a:rPr dirty="0" smtClean="0"/>
              <a:t>grapes,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children's teeth are set on edge.'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사랑했기에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인애로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이끌었다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8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appeared to us in the past, saying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have loved you with an everlasting </a:t>
            </a:r>
            <a:r>
              <a:rPr dirty="0" smtClean="0"/>
              <a:t>love;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drawn you with loving-kindness.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신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everyone will die for his own sin; whoever eats sour </a:t>
            </a:r>
            <a:r>
              <a:rPr dirty="0" smtClean="0"/>
              <a:t>grapes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his own teeth will be set on edge.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여호와의 말이다. 내가 이스라엘의 집과 유다의 집과 새 언약을 맺을 날들이 오고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time is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I will make a new covenant with the house of </a:t>
            </a:r>
            <a:r>
              <a:rPr dirty="0" smtClean="0"/>
              <a:t>Israel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with the house of Judah.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9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 </a:t>
            </a:r>
            <a:r>
              <a:rPr dirty="0" err="1"/>
              <a:t>언약은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smtClean="0"/>
              <a:t>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언약과는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남편이었음에도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깨뜨렸다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4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be like the covenant I made with their </a:t>
            </a:r>
            <a:r>
              <a:rPr dirty="0" smtClean="0"/>
              <a:t>forefathers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I took them by the hand to lead them out of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broke my covenant, though I was a husband to them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그날들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언약이다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생각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4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covenant I will make with the house of Israel after that time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 "I will put my law in their minds and write it on their </a:t>
            </a:r>
            <a:r>
              <a:rPr dirty="0" smtClean="0"/>
              <a:t>hearts.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be their God, and they will be my people.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56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 smtClean="0"/>
              <a:t>형제에게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 err="1"/>
              <a:t>이상</a:t>
            </a:r>
            <a:r>
              <a:rPr dirty="0"/>
              <a:t> ‘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’ </a:t>
            </a:r>
            <a:r>
              <a:rPr dirty="0" err="1" smtClean="0"/>
              <a:t>하고</a:t>
            </a:r>
            <a:r>
              <a:rPr lang="en-US" dirty="0"/>
              <a:t> </a:t>
            </a:r>
            <a:r>
              <a:rPr dirty="0" err="1" smtClean="0"/>
              <a:t>말하지</a:t>
            </a:r>
            <a:r>
              <a:rPr dirty="0" smtClean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사람들까지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알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 smtClean="0"/>
              <a:t>때문이다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a man teach his neighbor, or a man his brother,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Know the LORD,' because they will all know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least of them to the greatest,"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For I will forgive their wickedness and will remember their sins no more."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낮의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달과</a:t>
            </a:r>
            <a:r>
              <a:rPr dirty="0"/>
              <a:t> </a:t>
            </a:r>
            <a:r>
              <a:rPr dirty="0" err="1"/>
              <a:t>별을</a:t>
            </a:r>
            <a:r>
              <a:rPr dirty="0"/>
              <a:t> </a:t>
            </a:r>
            <a:r>
              <a:rPr dirty="0" err="1"/>
              <a:t>밤의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 smtClean="0"/>
              <a:t>명하시고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바다를</a:t>
            </a:r>
            <a:r>
              <a:rPr dirty="0" smtClean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파도가</a:t>
            </a:r>
            <a:r>
              <a:rPr dirty="0"/>
              <a:t> </a:t>
            </a:r>
            <a:r>
              <a:rPr dirty="0" err="1"/>
              <a:t>소리치게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이,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says, he who appoints the sun to shine by </a:t>
            </a:r>
            <a:r>
              <a:rPr dirty="0" smtClean="0"/>
              <a:t>day,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decrees the moon and stars to shine by </a:t>
            </a:r>
            <a:r>
              <a:rPr dirty="0" smtClean="0"/>
              <a:t>night,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stirs up the sea so that its waves roar -- the LORD Almighty is his name: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법칙들이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어긋나지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smtClean="0"/>
              <a:t>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</a:t>
            </a:r>
            <a:r>
              <a:rPr dirty="0" smtClean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한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멈추지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0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"Only if these decrees vanish from my sight,"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will the descendants of Israel ever cease to be a nation before me."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“저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측량될</a:t>
            </a:r>
            <a:r>
              <a:rPr dirty="0"/>
              <a:t> 수 </a:t>
            </a:r>
            <a:r>
              <a:rPr dirty="0" err="1" smtClean="0"/>
              <a:t>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조사될</a:t>
            </a:r>
            <a:r>
              <a:rPr dirty="0"/>
              <a:t> 수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</a:t>
            </a:r>
            <a:r>
              <a:rPr dirty="0" smtClean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"Only if the heavens above can be </a:t>
            </a:r>
            <a:r>
              <a:rPr dirty="0" smtClean="0"/>
              <a:t>measured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foundations of the earth below be searched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I reject all the descendants of Israel because of all they have done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7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‘</a:t>
            </a:r>
            <a:r>
              <a:rPr dirty="0" err="1"/>
              <a:t>하나넬의</a:t>
            </a:r>
            <a:r>
              <a:rPr dirty="0"/>
              <a:t> </a:t>
            </a:r>
            <a:r>
              <a:rPr dirty="0" err="1"/>
              <a:t>탑’</a:t>
            </a:r>
            <a:r>
              <a:rPr dirty="0" err="1" smtClean="0"/>
              <a:t>으로부터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문’까지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days are coming,"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when this city will be rebuilt for me from the Tower of </a:t>
            </a:r>
            <a:r>
              <a:rPr dirty="0" err="1" smtClean="0"/>
              <a:t>Hananel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Corner Gate.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측량하는</a:t>
            </a:r>
            <a:r>
              <a:rPr dirty="0"/>
              <a:t> </a:t>
            </a:r>
            <a:r>
              <a:rPr dirty="0" err="1"/>
              <a:t>줄자가</a:t>
            </a:r>
            <a:r>
              <a:rPr dirty="0"/>
              <a:t> </a:t>
            </a:r>
            <a:r>
              <a:rPr dirty="0" err="1"/>
              <a:t>그곳에서부터</a:t>
            </a:r>
            <a:r>
              <a:rPr dirty="0"/>
              <a:t> </a:t>
            </a: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가렙</a:t>
            </a:r>
            <a:r>
              <a:rPr dirty="0"/>
              <a:t> </a:t>
            </a:r>
            <a:r>
              <a:rPr dirty="0" err="1"/>
              <a:t>언덕까지</a:t>
            </a:r>
            <a:r>
              <a:rPr dirty="0"/>
              <a:t> 갈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고아로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5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measuring line will stretch from there straight to the hill of </a:t>
            </a:r>
            <a:r>
              <a:rPr dirty="0" err="1" smtClean="0"/>
              <a:t>Gareb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turn to </a:t>
            </a:r>
            <a:r>
              <a:rPr dirty="0" err="1"/>
              <a:t>Goah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탬버린을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춤추며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2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build you up again and you will be </a:t>
            </a:r>
            <a:r>
              <a:rPr dirty="0" smtClean="0"/>
              <a:t>rebuilt,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 </a:t>
            </a:r>
            <a:r>
              <a:rPr dirty="0"/>
              <a:t>Virgin Israel. Again you will take up your </a:t>
            </a:r>
            <a:r>
              <a:rPr dirty="0" smtClean="0"/>
              <a:t>tambourines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go out to dance with the joyful.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7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시체들과</a:t>
            </a:r>
            <a:r>
              <a:rPr dirty="0"/>
              <a:t> </a:t>
            </a:r>
            <a:r>
              <a:rPr dirty="0" err="1"/>
              <a:t>재의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전체와</a:t>
            </a:r>
            <a:r>
              <a:rPr dirty="0"/>
              <a:t> </a:t>
            </a:r>
            <a:r>
              <a:rPr dirty="0" err="1"/>
              <a:t>기드론</a:t>
            </a:r>
            <a:r>
              <a:rPr dirty="0"/>
              <a:t> </a:t>
            </a:r>
            <a:r>
              <a:rPr dirty="0" err="1"/>
              <a:t>시내와</a:t>
            </a:r>
            <a:r>
              <a:rPr dirty="0"/>
              <a:t> </a:t>
            </a:r>
            <a:r>
              <a:rPr dirty="0" err="1"/>
              <a:t>동쪽의</a:t>
            </a:r>
            <a:r>
              <a:rPr dirty="0"/>
              <a:t> ‘말 문’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들판이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</a:t>
            </a:r>
            <a:r>
              <a:rPr dirty="0" smtClean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뽑혀</a:t>
            </a:r>
            <a:r>
              <a:rPr dirty="0"/>
              <a:t> </a:t>
            </a:r>
            <a:r>
              <a:rPr dirty="0" err="1"/>
              <a:t>무너지지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valley where dead bodies and ashes are </a:t>
            </a:r>
            <a:r>
              <a:rPr dirty="0" smtClean="0"/>
              <a:t>thrown,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terraces out to the </a:t>
            </a:r>
            <a:r>
              <a:rPr dirty="0" err="1"/>
              <a:t>Kidron</a:t>
            </a:r>
            <a:r>
              <a:rPr dirty="0"/>
              <a:t> Valley on the </a:t>
            </a:r>
            <a:r>
              <a:rPr dirty="0" smtClean="0"/>
              <a:t>east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far as the corner of the Horse Gate, will be holy to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city will never again be uprooted or demolished."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농부들이</a:t>
            </a:r>
            <a:r>
              <a:rPr dirty="0" smtClean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6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you will plant vineyards on the hills of </a:t>
            </a:r>
            <a:r>
              <a:rPr dirty="0" smtClean="0"/>
              <a:t>Samaria</a:t>
            </a:r>
            <a:r>
              <a:rPr lang="en-US" dirty="0" smtClean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farmers will plant them and enjoy their fruit.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7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언덕에서</a:t>
            </a:r>
            <a:r>
              <a:rPr dirty="0"/>
              <a:t> ‘</a:t>
            </a:r>
            <a:r>
              <a:rPr dirty="0" err="1"/>
              <a:t>일어나라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여호와께로</a:t>
            </a:r>
            <a:r>
              <a:rPr dirty="0"/>
              <a:t> </a:t>
            </a:r>
            <a:r>
              <a:rPr dirty="0" err="1"/>
              <a:t>올라가자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a day when watchmen cry out on the hills of </a:t>
            </a:r>
            <a:r>
              <a:rPr dirty="0" smtClean="0"/>
              <a:t>Ephraim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Come, let us go up to Zion, to the LORD our God.'"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노래하라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민족들의</a:t>
            </a:r>
            <a:r>
              <a:rPr dirty="0" smtClean="0"/>
              <a:t>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소리치라</a:t>
            </a:r>
            <a:r>
              <a:rPr dirty="0"/>
              <a:t>. </a:t>
            </a:r>
            <a:r>
              <a:rPr dirty="0" err="1"/>
              <a:t>선포하고</a:t>
            </a:r>
            <a:r>
              <a:rPr dirty="0"/>
              <a:t> </a:t>
            </a:r>
            <a:r>
              <a:rPr dirty="0" err="1"/>
              <a:t>찬양하며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"Sing with joy for </a:t>
            </a:r>
            <a:r>
              <a:rPr dirty="0" smtClean="0"/>
              <a:t>Jacob;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shout </a:t>
            </a:r>
            <a:r>
              <a:rPr dirty="0"/>
              <a:t>for the foremost of the nations. Make your praises </a:t>
            </a:r>
            <a:r>
              <a:rPr dirty="0" smtClean="0"/>
              <a:t>heard,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say, `O LORD, save your people, the remnant of Israel.'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데려오고</a:t>
            </a:r>
            <a:r>
              <a:rPr dirty="0"/>
              <a:t> 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임신한</a:t>
            </a:r>
            <a:r>
              <a:rPr dirty="0"/>
              <a:t> </a:t>
            </a:r>
            <a:r>
              <a:rPr dirty="0" err="1"/>
              <a:t>여인들과</a:t>
            </a:r>
            <a:r>
              <a:rPr dirty="0"/>
              <a:t>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 smtClean="0"/>
              <a:t>여인들도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함께할</a:t>
            </a:r>
            <a:r>
              <a:rPr dirty="0" smtClean="0"/>
              <a:t> </a:t>
            </a:r>
            <a:r>
              <a:rPr dirty="0" err="1"/>
              <a:t>것이니</a:t>
            </a:r>
            <a:r>
              <a:rPr dirty="0"/>
              <a:t> 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will bring them from the land of the north and gather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ends of the earth. Among them will be the blind and the </a:t>
            </a:r>
            <a:r>
              <a:rPr dirty="0" smtClean="0"/>
              <a:t>lame,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expectant </a:t>
            </a:r>
            <a:r>
              <a:rPr dirty="0"/>
              <a:t>mothers and women in labor; a great throng will return.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올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간구함으로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시냇가로</a:t>
            </a:r>
            <a:r>
              <a:rPr dirty="0"/>
              <a:t> </a:t>
            </a:r>
            <a:r>
              <a:rPr dirty="0" err="1"/>
              <a:t>인도하고</a:t>
            </a:r>
            <a:r>
              <a:rPr dirty="0"/>
              <a:t> </a:t>
            </a:r>
            <a:r>
              <a:rPr dirty="0" err="1"/>
              <a:t>평탄한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 smtClean="0"/>
              <a:t>인도해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아버지며</a:t>
            </a:r>
            <a:r>
              <a:rPr dirty="0"/>
              <a:t> </a:t>
            </a:r>
            <a:r>
              <a:rPr dirty="0" err="1"/>
              <a:t>에브라임은</a:t>
            </a:r>
            <a:r>
              <a:rPr dirty="0"/>
              <a:t> 내 </a:t>
            </a:r>
            <a:r>
              <a:rPr dirty="0" err="1"/>
              <a:t>맏아들이기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come with weeping; they will pray as I bring them </a:t>
            </a:r>
            <a:r>
              <a:rPr dirty="0" smtClean="0"/>
              <a:t>back.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lead them beside streams of water on a level </a:t>
            </a:r>
            <a:r>
              <a:rPr dirty="0" smtClean="0"/>
              <a:t>path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they will not stumble, because I am Israel's </a:t>
            </a:r>
            <a:r>
              <a:rPr dirty="0" smtClean="0"/>
              <a:t>father,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Ephraim is my firstborn 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2644</Words>
  <Application>Microsoft Office PowerPoint</Application>
  <PresentationFormat>와이드스크린</PresentationFormat>
  <Paragraphs>244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2022-09-07T05:02:40Z</dcterms:modified>
</cp:coreProperties>
</file>