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81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시드기야</a:t>
            </a:r>
            <a:r>
              <a:rPr dirty="0"/>
              <a:t> 10년 </a:t>
            </a:r>
            <a:r>
              <a:rPr dirty="0" err="1"/>
              <a:t>느부갓네살</a:t>
            </a:r>
            <a:r>
              <a:rPr dirty="0"/>
              <a:t> 18</a:t>
            </a:r>
            <a:r>
              <a:rPr dirty="0" smtClean="0"/>
              <a:t>년에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여호와께로부터</a:t>
            </a:r>
            <a:r>
              <a:rPr dirty="0" smtClean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임한</a:t>
            </a:r>
            <a:r>
              <a:rPr dirty="0"/>
              <a:t> </a:t>
            </a:r>
            <a:r>
              <a:rPr dirty="0" err="1"/>
              <a:t>말씀입니다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word that came to Jeremiah from the </a:t>
            </a:r>
            <a:r>
              <a:rPr dirty="0" smtClean="0"/>
              <a:t>LORD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tenth year of Zedekiah king of </a:t>
            </a:r>
            <a:r>
              <a:rPr dirty="0" smtClean="0"/>
              <a:t>Judah,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was the eighteenth year of Nebuchadnezzar.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내가 증서를 써서 봉인하고 증인을 세우고 저울로 은을 달아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78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signed and sealed the deed, had it </a:t>
            </a:r>
            <a:r>
              <a:rPr dirty="0" smtClean="0"/>
              <a:t>witnessed,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weighed out the silver on the scales.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매매 증서를 법과 규례에 따라 봉인한 것과 봉인하지 않은 것을 다 가져다가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25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took the deed of </a:t>
            </a:r>
            <a:r>
              <a:rPr dirty="0" smtClean="0"/>
              <a:t>purchase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the sealed copy containing the terms and </a:t>
            </a:r>
            <a:r>
              <a:rPr dirty="0" smtClean="0"/>
              <a:t>conditions,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well as the unsealed copy --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내 </a:t>
            </a:r>
            <a:r>
              <a:rPr dirty="0" err="1"/>
              <a:t>삼촌의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하나멜과</a:t>
            </a:r>
            <a:r>
              <a:rPr dirty="0"/>
              <a:t> </a:t>
            </a:r>
            <a:r>
              <a:rPr dirty="0" err="1"/>
              <a:t>매매</a:t>
            </a:r>
            <a:r>
              <a:rPr dirty="0"/>
              <a:t> </a:t>
            </a:r>
            <a:r>
              <a:rPr dirty="0" err="1"/>
              <a:t>증서에</a:t>
            </a:r>
            <a:r>
              <a:rPr dirty="0"/>
              <a:t> </a:t>
            </a:r>
            <a:r>
              <a:rPr dirty="0" err="1"/>
              <a:t>서명한</a:t>
            </a:r>
            <a:r>
              <a:rPr dirty="0"/>
              <a:t> </a:t>
            </a:r>
            <a:r>
              <a:rPr dirty="0" err="1" smtClean="0"/>
              <a:t>증인들과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경호대</a:t>
            </a:r>
            <a:r>
              <a:rPr dirty="0" smtClean="0"/>
              <a:t> </a:t>
            </a:r>
            <a:r>
              <a:rPr dirty="0" err="1"/>
              <a:t>뜰에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매매</a:t>
            </a:r>
            <a:r>
              <a:rPr dirty="0"/>
              <a:t> </a:t>
            </a:r>
            <a:r>
              <a:rPr dirty="0" err="1"/>
              <a:t>증서를</a:t>
            </a:r>
            <a:r>
              <a:rPr dirty="0"/>
              <a:t> </a:t>
            </a:r>
            <a:r>
              <a:rPr dirty="0" err="1"/>
              <a:t>마세야의</a:t>
            </a:r>
            <a:r>
              <a:rPr dirty="0"/>
              <a:t> </a:t>
            </a:r>
            <a:r>
              <a:rPr dirty="0" err="1" smtClean="0"/>
              <a:t>손자이며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네리야의</a:t>
            </a:r>
            <a:r>
              <a:rPr dirty="0" smtClean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바룩에게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90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gave this deed to Baruch son of </a:t>
            </a:r>
            <a:r>
              <a:rPr dirty="0" err="1"/>
              <a:t>Neriah</a:t>
            </a:r>
            <a:r>
              <a:rPr dirty="0"/>
              <a:t>, the son of </a:t>
            </a:r>
            <a:r>
              <a:rPr dirty="0" err="1" smtClean="0"/>
              <a:t>Mahseiah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presence of my cousin </a:t>
            </a:r>
            <a:r>
              <a:rPr dirty="0" err="1"/>
              <a:t>Hanamel</a:t>
            </a:r>
            <a:r>
              <a:rPr dirty="0"/>
              <a:t> and of the </a:t>
            </a:r>
            <a:r>
              <a:rPr dirty="0" smtClean="0"/>
              <a:t>witnesses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had signed the deed and of all the Jews sitting in the courtyard of the guard.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그들 앞에서 내가 바룩에게 명령했습니다.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"In their presence I gave Baruch these instructions: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‘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증서들</a:t>
            </a:r>
            <a:r>
              <a:rPr dirty="0"/>
              <a:t>, 즉 </a:t>
            </a:r>
            <a:r>
              <a:rPr dirty="0" err="1"/>
              <a:t>봉인한</a:t>
            </a:r>
            <a:r>
              <a:rPr dirty="0"/>
              <a:t> </a:t>
            </a:r>
            <a:r>
              <a:rPr dirty="0" err="1"/>
              <a:t>증서와</a:t>
            </a:r>
            <a:r>
              <a:rPr dirty="0"/>
              <a:t> </a:t>
            </a:r>
            <a:r>
              <a:rPr dirty="0" err="1"/>
              <a:t>봉인하지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증서를</a:t>
            </a:r>
            <a:r>
              <a:rPr dirty="0"/>
              <a:t> </a:t>
            </a:r>
            <a:r>
              <a:rPr dirty="0" err="1" smtClean="0"/>
              <a:t>가져다가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토기</a:t>
            </a:r>
            <a:r>
              <a:rPr dirty="0" smtClean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담아서</a:t>
            </a:r>
            <a:r>
              <a:rPr dirty="0"/>
              <a:t> </a:t>
            </a:r>
            <a:r>
              <a:rPr dirty="0" err="1"/>
              <a:t>오랫동안</a:t>
            </a:r>
            <a:r>
              <a:rPr dirty="0"/>
              <a:t> </a:t>
            </a:r>
            <a:r>
              <a:rPr dirty="0" err="1"/>
              <a:t>보관하여라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11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LORD Almighty, the God of Israel,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Take </a:t>
            </a:r>
            <a:r>
              <a:rPr dirty="0"/>
              <a:t>these documents, both the </a:t>
            </a:r>
            <a:r>
              <a:rPr dirty="0" smtClean="0"/>
              <a:t>sealed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unsealed copies of the deed of </a:t>
            </a:r>
            <a:r>
              <a:rPr dirty="0" smtClean="0"/>
              <a:t>purchase,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put them in a clay jar so they will last a long time.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279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사람들이</a:t>
            </a:r>
            <a:r>
              <a:rPr dirty="0" smtClean="0"/>
              <a:t> </a:t>
            </a:r>
            <a:r>
              <a:rPr dirty="0"/>
              <a:t>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밭과</a:t>
            </a:r>
            <a:r>
              <a:rPr dirty="0"/>
              <a:t> </a:t>
            </a:r>
            <a:r>
              <a:rPr dirty="0" err="1"/>
              <a:t>포도밭들을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사게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99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what the LORD Almighty, the God of Israel,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Houses</a:t>
            </a:r>
            <a:r>
              <a:rPr dirty="0"/>
              <a:t>, fields and vineyards will again be bought in this land.'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내가 매매 증서를 네리야의 아들 바룩에게 건네준 후에 내가 여호와께 기도했습니다.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30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"After I had given the deed of purchase to Baruch son of </a:t>
            </a:r>
            <a:r>
              <a:rPr dirty="0" err="1" smtClean="0"/>
              <a:t>Neriah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prayed to the LORD: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182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‘아 주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보소서</a:t>
            </a:r>
            <a:r>
              <a:rPr dirty="0"/>
              <a:t>. </a:t>
            </a:r>
            <a:r>
              <a:rPr dirty="0" err="1"/>
              <a:t>주께서</a:t>
            </a:r>
            <a:r>
              <a:rPr dirty="0"/>
              <a:t> 큰 </a:t>
            </a:r>
            <a:r>
              <a:rPr dirty="0" err="1"/>
              <a:t>능력과</a:t>
            </a:r>
            <a:r>
              <a:rPr dirty="0"/>
              <a:t> </a:t>
            </a:r>
            <a:r>
              <a:rPr dirty="0" err="1"/>
              <a:t>펼친</a:t>
            </a:r>
            <a:r>
              <a:rPr dirty="0"/>
              <a:t> </a:t>
            </a:r>
            <a:r>
              <a:rPr dirty="0" err="1"/>
              <a:t>팔로</a:t>
            </a:r>
            <a:r>
              <a:rPr dirty="0"/>
              <a:t> 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만드셨습니다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주께는</a:t>
            </a:r>
            <a:r>
              <a:rPr dirty="0" smtClean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어려워서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65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"Ah, Sovereign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have made the heavens and the earth by your great </a:t>
            </a:r>
            <a:r>
              <a:rPr dirty="0" smtClean="0"/>
              <a:t>power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outstretched arm. Nothing is too hard for you.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0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수천</a:t>
            </a:r>
            <a:r>
              <a:rPr dirty="0"/>
              <a:t> </a:t>
            </a:r>
            <a:r>
              <a:rPr dirty="0" err="1"/>
              <a:t>명에게</a:t>
            </a:r>
            <a:r>
              <a:rPr dirty="0"/>
              <a:t> </a:t>
            </a:r>
            <a:r>
              <a:rPr dirty="0" err="1"/>
              <a:t>인애를</a:t>
            </a:r>
            <a:r>
              <a:rPr dirty="0"/>
              <a:t> </a:t>
            </a:r>
            <a:r>
              <a:rPr dirty="0" err="1"/>
              <a:t>베푸시고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자손들의</a:t>
            </a:r>
            <a:r>
              <a:rPr dirty="0"/>
              <a:t> </a:t>
            </a:r>
            <a:r>
              <a:rPr dirty="0" err="1"/>
              <a:t>품에</a:t>
            </a:r>
            <a:r>
              <a:rPr dirty="0"/>
              <a:t> </a:t>
            </a:r>
            <a:r>
              <a:rPr dirty="0" err="1"/>
              <a:t>갚으십니다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크고</a:t>
            </a:r>
            <a:r>
              <a:rPr dirty="0" smtClean="0"/>
              <a:t> </a:t>
            </a:r>
            <a:r>
              <a:rPr dirty="0" err="1"/>
              <a:t>능하신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4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show love to thousands but bring the punishment for the fathers' </a:t>
            </a:r>
            <a:r>
              <a:rPr dirty="0" smtClean="0"/>
              <a:t>sins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into </a:t>
            </a:r>
            <a:r>
              <a:rPr dirty="0"/>
              <a:t>the laps of their children after </a:t>
            </a:r>
            <a:r>
              <a:rPr dirty="0" smtClean="0"/>
              <a:t>them.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 </a:t>
            </a:r>
            <a:r>
              <a:rPr dirty="0"/>
              <a:t>great and powerful God, whose name is the LORD Almighty,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뜻은</a:t>
            </a:r>
            <a:r>
              <a:rPr dirty="0"/>
              <a:t> </a:t>
            </a:r>
            <a:r>
              <a:rPr dirty="0" err="1"/>
              <a:t>위대하시고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능력이</a:t>
            </a:r>
            <a:r>
              <a:rPr dirty="0"/>
              <a:t> </a:t>
            </a:r>
            <a:r>
              <a:rPr dirty="0" err="1"/>
              <a:t>있으십니다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주의</a:t>
            </a:r>
            <a:r>
              <a:rPr dirty="0" smtClean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주목하시니</a:t>
            </a:r>
            <a:r>
              <a:rPr dirty="0"/>
              <a:t> </a:t>
            </a:r>
            <a:r>
              <a:rPr dirty="0" err="1" smtClean="0"/>
              <a:t>주께서는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모든</a:t>
            </a:r>
            <a:r>
              <a:rPr dirty="0" smtClean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행동과</a:t>
            </a:r>
            <a:r>
              <a:rPr dirty="0"/>
              <a:t> </a:t>
            </a:r>
            <a:r>
              <a:rPr dirty="0" err="1"/>
              <a:t>행위의</a:t>
            </a:r>
            <a:r>
              <a:rPr dirty="0"/>
              <a:t> </a:t>
            </a:r>
            <a:r>
              <a:rPr dirty="0" err="1"/>
              <a:t>열매에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98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great are your purposes and mighty are your </a:t>
            </a:r>
            <a:r>
              <a:rPr dirty="0" smtClean="0"/>
              <a:t>deeds.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Your </a:t>
            </a:r>
            <a:r>
              <a:rPr dirty="0"/>
              <a:t>eyes are open to all the ways of </a:t>
            </a:r>
            <a:r>
              <a:rPr dirty="0" smtClean="0"/>
              <a:t>men;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reward everyone according to his conduct and as his deeds deserve.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그때에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포위하고</a:t>
            </a:r>
            <a:r>
              <a:rPr dirty="0"/>
              <a:t> </a:t>
            </a:r>
            <a:r>
              <a:rPr dirty="0" err="1" smtClean="0"/>
              <a:t>있었고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예언자</a:t>
            </a:r>
            <a:r>
              <a:rPr dirty="0" smtClean="0"/>
              <a:t> </a:t>
            </a:r>
            <a:r>
              <a:rPr dirty="0" err="1"/>
              <a:t>예레미야는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집 </a:t>
            </a:r>
            <a:r>
              <a:rPr dirty="0" err="1"/>
              <a:t>경호대</a:t>
            </a:r>
            <a:r>
              <a:rPr dirty="0"/>
              <a:t> </a:t>
            </a:r>
            <a:r>
              <a:rPr dirty="0" err="1"/>
              <a:t>뜰에</a:t>
            </a:r>
            <a:r>
              <a:rPr dirty="0"/>
              <a:t> </a:t>
            </a:r>
            <a:r>
              <a:rPr dirty="0" err="1"/>
              <a:t>갇혀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83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army of the king of Babylon was then besieging </a:t>
            </a:r>
            <a:r>
              <a:rPr dirty="0" smtClean="0"/>
              <a:t>Jerusalem,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Jeremiah the prophet was confined in the courtyard of the </a:t>
            </a:r>
            <a:r>
              <a:rPr dirty="0" smtClean="0"/>
              <a:t>guard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royal palace of Judah.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오늘날까지</a:t>
            </a:r>
            <a:r>
              <a:rPr dirty="0"/>
              <a:t> </a:t>
            </a: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인류</a:t>
            </a:r>
            <a:r>
              <a:rPr dirty="0"/>
              <a:t> </a:t>
            </a:r>
            <a:r>
              <a:rPr dirty="0" err="1" smtClean="0"/>
              <a:t>가운데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주께서</a:t>
            </a:r>
            <a:r>
              <a:rPr dirty="0" smtClean="0"/>
              <a:t> </a:t>
            </a:r>
            <a:r>
              <a:rPr dirty="0" err="1"/>
              <a:t>표적과</a:t>
            </a:r>
            <a:r>
              <a:rPr dirty="0"/>
              <a:t> </a:t>
            </a:r>
            <a:r>
              <a:rPr dirty="0" err="1"/>
              <a:t>기사를</a:t>
            </a:r>
            <a:r>
              <a:rPr dirty="0"/>
              <a:t> </a:t>
            </a:r>
            <a:r>
              <a:rPr dirty="0" err="1"/>
              <a:t>행하시어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오늘과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79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performed miraculous signs and wonders in </a:t>
            </a:r>
            <a:r>
              <a:rPr dirty="0" smtClean="0"/>
              <a:t>Egypt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have continued them to this day, both in </a:t>
            </a:r>
            <a:r>
              <a:rPr dirty="0" smtClean="0"/>
              <a:t>Israel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among all mankind, and have gained the renown that is still yours.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17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표적과</a:t>
            </a:r>
            <a:r>
              <a:rPr dirty="0"/>
              <a:t> </a:t>
            </a:r>
            <a:r>
              <a:rPr dirty="0" err="1"/>
              <a:t>기사로</a:t>
            </a:r>
            <a:r>
              <a:rPr dirty="0"/>
              <a:t>,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손과</a:t>
            </a:r>
            <a:r>
              <a:rPr dirty="0"/>
              <a:t> </a:t>
            </a:r>
            <a:r>
              <a:rPr dirty="0" err="1"/>
              <a:t>펼친</a:t>
            </a:r>
            <a:r>
              <a:rPr dirty="0"/>
              <a:t> </a:t>
            </a:r>
            <a:r>
              <a:rPr dirty="0" err="1"/>
              <a:t>팔로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큰 </a:t>
            </a:r>
            <a:r>
              <a:rPr dirty="0" err="1"/>
              <a:t>두려움으로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78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brought your people Israel out of Egypt with signs and </a:t>
            </a:r>
            <a:r>
              <a:rPr dirty="0" smtClean="0"/>
              <a:t>wonders,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a mighty hand and an outstretched arm and with great terror.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</a:t>
            </a:r>
            <a:r>
              <a:rPr dirty="0" err="1"/>
              <a:t>주시겠다고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맹세하신</a:t>
            </a:r>
            <a:r>
              <a:rPr dirty="0"/>
              <a:t> 이 땅, 곧 </a:t>
            </a:r>
            <a:r>
              <a:rPr dirty="0" err="1"/>
              <a:t>젖과</a:t>
            </a:r>
            <a:r>
              <a:rPr dirty="0"/>
              <a:t> </a:t>
            </a:r>
            <a:r>
              <a:rPr dirty="0" err="1"/>
              <a:t>꿀이</a:t>
            </a:r>
            <a:r>
              <a:rPr dirty="0"/>
              <a:t> </a:t>
            </a:r>
            <a:r>
              <a:rPr dirty="0" err="1"/>
              <a:t>흐르는</a:t>
            </a:r>
            <a:r>
              <a:rPr dirty="0"/>
              <a:t> </a:t>
            </a:r>
            <a:r>
              <a:rPr dirty="0" err="1" smtClean="0"/>
              <a:t>땅을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주께서</a:t>
            </a:r>
            <a:r>
              <a:rPr dirty="0" smtClean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55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gave them this land you had sworn to give their </a:t>
            </a:r>
            <a:r>
              <a:rPr dirty="0" smtClean="0"/>
              <a:t>forefathers,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land flowing with milk and honey.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차지하게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목소리에</a:t>
            </a:r>
            <a:r>
              <a:rPr dirty="0"/>
              <a:t> </a:t>
            </a:r>
            <a:r>
              <a:rPr dirty="0" err="1"/>
              <a:t>순종하지도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따르지도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주께서</a:t>
            </a:r>
            <a:r>
              <a:rPr dirty="0" smtClean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행하라고</a:t>
            </a:r>
            <a:r>
              <a:rPr dirty="0"/>
              <a:t> </a:t>
            </a:r>
            <a:r>
              <a:rPr dirty="0" err="1"/>
              <a:t>명령하셨던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것 </a:t>
            </a:r>
            <a:r>
              <a:rPr dirty="0" err="1" smtClean="0"/>
              <a:t>가운데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어떤</a:t>
            </a:r>
            <a:r>
              <a:rPr dirty="0" smtClean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행하지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 </a:t>
            </a: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재앙을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그들에게</a:t>
            </a:r>
            <a:r>
              <a:rPr dirty="0" smtClean="0"/>
              <a:t> </a:t>
            </a:r>
            <a:r>
              <a:rPr dirty="0" err="1"/>
              <a:t>가져오셨습니다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126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came in and took possession of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they did not obey you or follow your </a:t>
            </a:r>
            <a:r>
              <a:rPr dirty="0" smtClean="0"/>
              <a:t>law;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did not do what you commanded them to </a:t>
            </a:r>
            <a:r>
              <a:rPr dirty="0" smtClean="0"/>
              <a:t>do.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you brought all this disaster upon them.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1230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보소서</a:t>
            </a:r>
            <a:r>
              <a:rPr dirty="0"/>
              <a:t>. 저 흙 </a:t>
            </a:r>
            <a:r>
              <a:rPr dirty="0" err="1"/>
              <a:t>언덕</a:t>
            </a:r>
            <a:r>
              <a:rPr dirty="0"/>
              <a:t> </a:t>
            </a:r>
            <a:r>
              <a:rPr dirty="0" err="1"/>
              <a:t>쌓은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! </a:t>
            </a:r>
            <a:r>
              <a:rPr dirty="0" err="1"/>
              <a:t>그들이</a:t>
            </a:r>
            <a:r>
              <a:rPr dirty="0"/>
              <a:t> 이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차지하려고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성읍은</a:t>
            </a:r>
            <a:r>
              <a:rPr dirty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기근과</a:t>
            </a:r>
            <a:r>
              <a:rPr dirty="0"/>
              <a:t> </a:t>
            </a:r>
            <a:r>
              <a:rPr dirty="0" err="1"/>
              <a:t>전염병을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갈대아</a:t>
            </a:r>
            <a:r>
              <a:rPr dirty="0" smtClean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이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넘어갈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주께서</a:t>
            </a:r>
            <a:r>
              <a:rPr dirty="0" smtClean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일어났습니다</a:t>
            </a:r>
            <a:r>
              <a:rPr dirty="0"/>
              <a:t>. </a:t>
            </a:r>
            <a:r>
              <a:rPr dirty="0" err="1"/>
              <a:t>보소서</a:t>
            </a:r>
            <a:r>
              <a:rPr dirty="0"/>
              <a:t>.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계십니다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83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 how the siege ramps are built up to take the </a:t>
            </a:r>
            <a:r>
              <a:rPr dirty="0" smtClean="0"/>
              <a:t>city.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of the sword, famine and </a:t>
            </a:r>
            <a:r>
              <a:rPr dirty="0" smtClean="0"/>
              <a:t>plague,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city will be handed over to the Babylonians who are attacking </a:t>
            </a:r>
            <a:r>
              <a:rPr dirty="0" smtClean="0"/>
              <a:t>it.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you said has happened, as you now see.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09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그런데</a:t>
            </a:r>
            <a:r>
              <a:rPr dirty="0"/>
              <a:t> 이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 smtClean="0"/>
              <a:t>주어졌는데도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주께서는</a:t>
            </a:r>
            <a:r>
              <a:rPr dirty="0" smtClean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그 </a:t>
            </a:r>
            <a:r>
              <a:rPr dirty="0" err="1"/>
              <a:t>밭을</a:t>
            </a:r>
            <a:r>
              <a:rPr dirty="0"/>
              <a:t> </a:t>
            </a:r>
            <a:r>
              <a:rPr dirty="0" err="1"/>
              <a:t>사고</a:t>
            </a:r>
            <a:r>
              <a:rPr dirty="0"/>
              <a:t> </a:t>
            </a:r>
            <a:r>
              <a:rPr dirty="0" err="1"/>
              <a:t>증인을</a:t>
            </a:r>
            <a:r>
              <a:rPr dirty="0"/>
              <a:t> </a:t>
            </a:r>
            <a:r>
              <a:rPr dirty="0" err="1"/>
              <a:t>세우라고</a:t>
            </a:r>
            <a:r>
              <a:rPr dirty="0"/>
              <a:t> </a:t>
            </a:r>
            <a:r>
              <a:rPr dirty="0" err="1"/>
              <a:t>말씀하십니다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35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though the city will be handed over to the Babylonians, </a:t>
            </a:r>
            <a:r>
              <a:rPr dirty="0" smtClean="0"/>
              <a:t>you,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 </a:t>
            </a:r>
            <a:r>
              <a:rPr dirty="0"/>
              <a:t>Sovereign LORD, say to me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Buy the field with silver and have the transaction witnessed.'"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그때 여호와의 말씀이 예레미야에게 임했습니다.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word of the LORD came to Jeremiah: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60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“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육체의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내게</a:t>
            </a:r>
            <a:r>
              <a:rPr dirty="0" smtClean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어려워서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266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the LORD, the God of all </a:t>
            </a:r>
            <a:r>
              <a:rPr dirty="0" smtClean="0"/>
              <a:t>mankind.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Is </a:t>
            </a:r>
            <a:r>
              <a:rPr dirty="0"/>
              <a:t>anything too hard for me?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/>
              <a:t>이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취할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11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this is what the LORD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about to hand this city over to the </a:t>
            </a:r>
            <a:r>
              <a:rPr dirty="0" smtClean="0"/>
              <a:t>Babylonians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to Nebuchadnezzar king of Babylon, who will capture it.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이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공격하는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이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지붕에서</a:t>
            </a:r>
            <a:r>
              <a:rPr dirty="0"/>
              <a:t> </a:t>
            </a:r>
            <a:r>
              <a:rPr dirty="0" err="1"/>
              <a:t>바알에게</a:t>
            </a:r>
            <a:r>
              <a:rPr dirty="0"/>
              <a:t> </a:t>
            </a:r>
            <a:r>
              <a:rPr dirty="0" err="1"/>
              <a:t>분향하고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신들에게</a:t>
            </a:r>
            <a:r>
              <a:rPr dirty="0"/>
              <a:t> </a:t>
            </a:r>
            <a:r>
              <a:rPr dirty="0" err="1"/>
              <a:t>전제물을</a:t>
            </a:r>
            <a:r>
              <a:rPr dirty="0"/>
              <a:t> </a:t>
            </a:r>
            <a:r>
              <a:rPr dirty="0" err="1" smtClean="0"/>
              <a:t>부어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나를</a:t>
            </a:r>
            <a:r>
              <a:rPr dirty="0" smtClean="0"/>
              <a:t> </a:t>
            </a:r>
            <a:r>
              <a:rPr dirty="0" err="1"/>
              <a:t>화나게</a:t>
            </a:r>
            <a:r>
              <a:rPr dirty="0"/>
              <a:t> </a:t>
            </a:r>
            <a:r>
              <a:rPr dirty="0" err="1"/>
              <a:t>했던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이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태워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55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Babylonians who are attacking this city will come </a:t>
            </a:r>
            <a:r>
              <a:rPr dirty="0" smtClean="0"/>
              <a:t>in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set it on fire; they will burn it down, along with the </a:t>
            </a:r>
            <a:r>
              <a:rPr dirty="0" smtClean="0"/>
              <a:t>houses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the people provoked me to anger </a:t>
            </a:r>
            <a:r>
              <a:rPr lang="en-US" dirty="0"/>
              <a:t>b</a:t>
            </a:r>
            <a:r>
              <a:rPr dirty="0" smtClean="0"/>
              <a:t>y </a:t>
            </a:r>
            <a:r>
              <a:rPr dirty="0"/>
              <a:t>burning </a:t>
            </a:r>
            <a:r>
              <a:rPr dirty="0" smtClean="0"/>
              <a:t>incense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 roofs to Baal and by pouring out drink offerings to other gods.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426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시드기야가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감옥에</a:t>
            </a:r>
            <a:r>
              <a:rPr dirty="0"/>
              <a:t> </a:t>
            </a:r>
            <a:r>
              <a:rPr dirty="0" err="1"/>
              <a:t>가두며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너는</a:t>
            </a:r>
            <a:r>
              <a:rPr dirty="0"/>
              <a:t> 왜 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이곳을</a:t>
            </a:r>
            <a:r>
              <a:rPr dirty="0"/>
              <a:t> </a:t>
            </a:r>
            <a:r>
              <a:rPr dirty="0" err="1"/>
              <a:t>차지할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30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Zedekiah king of Judah had imprisoned him there, saying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Why do you prophesy as you do? You say, `This is what the LORD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about to hand this city over to the king of Babylon, and he will capture it.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80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시절부터</a:t>
            </a:r>
            <a:r>
              <a:rPr dirty="0"/>
              <a:t> 내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짓만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이스라엘</a:t>
            </a:r>
            <a:r>
              <a:rPr dirty="0" smtClean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화나게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350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people of Israel and Judah have done </a:t>
            </a:r>
            <a:r>
              <a:rPr dirty="0" smtClean="0"/>
              <a:t>nothing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evil in my sight from their youth; </a:t>
            </a:r>
            <a:r>
              <a:rPr dirty="0" smtClean="0"/>
              <a:t>indeed,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people of Israel have done nothing but provoke me </a:t>
            </a:r>
            <a:r>
              <a:rPr dirty="0" smtClean="0"/>
              <a:t>with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their hands have made, declares the LORD.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건축한</a:t>
            </a:r>
            <a:r>
              <a:rPr dirty="0"/>
              <a:t> </a:t>
            </a:r>
            <a:r>
              <a:rPr dirty="0" err="1"/>
              <a:t>그날부터</a:t>
            </a:r>
            <a:r>
              <a:rPr dirty="0"/>
              <a:t> </a:t>
            </a:r>
            <a:r>
              <a:rPr dirty="0" err="1"/>
              <a:t>오늘까지</a:t>
            </a:r>
            <a:r>
              <a:rPr dirty="0"/>
              <a:t> 이 </a:t>
            </a:r>
            <a:r>
              <a:rPr dirty="0" err="1"/>
              <a:t>성읍이</a:t>
            </a:r>
            <a:r>
              <a:rPr dirty="0"/>
              <a:t> 내 </a:t>
            </a:r>
            <a:r>
              <a:rPr dirty="0" err="1"/>
              <a:t>노여움과</a:t>
            </a:r>
            <a:r>
              <a:rPr dirty="0"/>
              <a:t>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일으켰기</a:t>
            </a:r>
            <a:r>
              <a:rPr dirty="0"/>
              <a:t> </a:t>
            </a:r>
            <a:r>
              <a:rPr dirty="0" err="1" smtClean="0"/>
              <a:t>때문에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이것을</a:t>
            </a:r>
            <a:r>
              <a:rPr dirty="0"/>
              <a:t> 내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435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day it was built until </a:t>
            </a:r>
            <a:r>
              <a:rPr dirty="0" smtClean="0"/>
              <a:t>now,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city has so aroused my </a:t>
            </a:r>
            <a:r>
              <a:rPr dirty="0" smtClean="0"/>
              <a:t>anger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wrath that I must remove it from my sight.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악으로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화나게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그들이나</a:t>
            </a:r>
            <a:r>
              <a:rPr dirty="0" smtClean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왕들이나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관료들이나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 smtClean="0"/>
              <a:t>제사장들과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예언자들이나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사람들이나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다 </a:t>
            </a:r>
            <a:r>
              <a:rPr dirty="0" err="1"/>
              <a:t>그러했다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20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of Israel and Judah have provoked me by all the evil they have </a:t>
            </a:r>
            <a:r>
              <a:rPr dirty="0" smtClean="0"/>
              <a:t>done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they, their kings and officials, their priests and </a:t>
            </a:r>
            <a:r>
              <a:rPr dirty="0" smtClean="0"/>
              <a:t>prophets,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men of Judah and the people of Jerusalem.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얼굴이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돌렸다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거듭해서</a:t>
            </a:r>
            <a:r>
              <a:rPr dirty="0"/>
              <a:t> </a:t>
            </a:r>
            <a:r>
              <a:rPr dirty="0" err="1"/>
              <a:t>가르쳤으나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훈계를</a:t>
            </a:r>
            <a:r>
              <a:rPr dirty="0"/>
              <a:t> </a:t>
            </a:r>
            <a:r>
              <a:rPr dirty="0" err="1"/>
              <a:t>들으려</a:t>
            </a:r>
            <a:r>
              <a:rPr dirty="0"/>
              <a:t> </a:t>
            </a:r>
            <a:r>
              <a:rPr dirty="0" err="1"/>
              <a:t>하지도</a:t>
            </a:r>
            <a:r>
              <a:rPr dirty="0"/>
              <a:t> </a:t>
            </a:r>
            <a:r>
              <a:rPr dirty="0" err="1" smtClean="0"/>
              <a:t>않았고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받아들이지도</a:t>
            </a:r>
            <a:r>
              <a:rPr dirty="0" smtClean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83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turned their backs to me and not their </a:t>
            </a:r>
            <a:r>
              <a:rPr dirty="0" smtClean="0"/>
              <a:t>faces;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though </a:t>
            </a:r>
            <a:r>
              <a:rPr dirty="0"/>
              <a:t>I taught them again and </a:t>
            </a:r>
            <a:r>
              <a:rPr dirty="0" smtClean="0"/>
              <a:t>again,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would not listen or respond to discipline.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</a:t>
            </a:r>
            <a:r>
              <a:rPr dirty="0" err="1" smtClean="0"/>
              <a:t>집에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가증스러운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더럽혔다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36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set up their abominable idols in the </a:t>
            </a:r>
            <a:r>
              <a:rPr dirty="0" smtClean="0"/>
              <a:t>house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bears my Name and defiled it.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‘</a:t>
            </a:r>
            <a:r>
              <a:rPr dirty="0" err="1"/>
              <a:t>힌놈의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’ </a:t>
            </a:r>
            <a:r>
              <a:rPr dirty="0" err="1"/>
              <a:t>골짜기에</a:t>
            </a:r>
            <a:r>
              <a:rPr dirty="0"/>
              <a:t> </a:t>
            </a:r>
            <a:r>
              <a:rPr dirty="0" err="1"/>
              <a:t>바알의</a:t>
            </a:r>
            <a:r>
              <a:rPr dirty="0"/>
              <a:t> </a:t>
            </a:r>
            <a:r>
              <a:rPr dirty="0" err="1"/>
              <a:t>산당을</a:t>
            </a:r>
            <a:r>
              <a:rPr dirty="0"/>
              <a:t> </a:t>
            </a:r>
            <a:r>
              <a:rPr dirty="0" err="1" smtClean="0"/>
              <a:t>짓고는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자기</a:t>
            </a:r>
            <a:r>
              <a:rPr dirty="0" smtClean="0"/>
              <a:t>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불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지나가게</a:t>
            </a:r>
            <a:r>
              <a:rPr dirty="0"/>
              <a:t> 해 </a:t>
            </a:r>
            <a:r>
              <a:rPr dirty="0" err="1"/>
              <a:t>몰렉에게</a:t>
            </a:r>
            <a:r>
              <a:rPr dirty="0"/>
              <a:t> </a:t>
            </a:r>
            <a:r>
              <a:rPr dirty="0" err="1"/>
              <a:t>바쳤다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이러한</a:t>
            </a:r>
            <a:r>
              <a:rPr dirty="0" smtClean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명령하지도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내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떠오르지도</a:t>
            </a:r>
            <a:r>
              <a:rPr dirty="0"/>
              <a:t> </a:t>
            </a:r>
            <a:r>
              <a:rPr dirty="0" err="1"/>
              <a:t>않았던</a:t>
            </a:r>
            <a:r>
              <a:rPr dirty="0"/>
              <a:t> </a:t>
            </a:r>
            <a:r>
              <a:rPr dirty="0" err="1" smtClean="0"/>
              <a:t>일인데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/>
              <a:t>이 </a:t>
            </a:r>
            <a:r>
              <a:rPr dirty="0" err="1"/>
              <a:t>가증스러운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유다로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죄짓게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188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built high places for Baal in the Valley of Ben </a:t>
            </a:r>
            <a:r>
              <a:rPr dirty="0" err="1"/>
              <a:t>Hinnom</a:t>
            </a:r>
            <a:r>
              <a:rPr dirty="0"/>
              <a:t> to sacrifice their </a:t>
            </a:r>
            <a:r>
              <a:rPr dirty="0" smtClean="0"/>
              <a:t>sons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daughters to </a:t>
            </a:r>
            <a:r>
              <a:rPr dirty="0" err="1"/>
              <a:t>Molech</a:t>
            </a:r>
            <a:r>
              <a:rPr dirty="0"/>
              <a:t>, though I never commanded, nor did it enter my </a:t>
            </a:r>
            <a:r>
              <a:rPr dirty="0" smtClean="0"/>
              <a:t>mind,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they should do such a detestable thing and so make Judah sin.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834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‘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기근과</a:t>
            </a:r>
            <a:r>
              <a:rPr dirty="0"/>
              <a:t> </a:t>
            </a:r>
            <a:r>
              <a:rPr dirty="0" err="1"/>
              <a:t>전염병으로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주어질</a:t>
            </a:r>
            <a:r>
              <a:rPr dirty="0"/>
              <a:t> </a:t>
            </a:r>
            <a:r>
              <a:rPr dirty="0" err="1"/>
              <a:t>것이다’</a:t>
            </a:r>
            <a:r>
              <a:rPr dirty="0" err="1" smtClean="0"/>
              <a:t>라고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너희들이</a:t>
            </a:r>
            <a:r>
              <a:rPr dirty="0" smtClean="0"/>
              <a:t> </a:t>
            </a:r>
            <a:r>
              <a:rPr dirty="0" err="1"/>
              <a:t>말하는</a:t>
            </a:r>
            <a:r>
              <a:rPr dirty="0"/>
              <a:t> 이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1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saying about this city, `By the </a:t>
            </a:r>
            <a:r>
              <a:rPr dirty="0" smtClean="0"/>
              <a:t>sword,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famine </a:t>
            </a:r>
            <a:r>
              <a:rPr dirty="0"/>
              <a:t>and plague it will be handed over to the king of Babylon</a:t>
            </a:r>
            <a:r>
              <a:rPr dirty="0" smtClean="0"/>
              <a:t>';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this is what the LORD, the God of Israel, says: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내 </a:t>
            </a:r>
            <a:r>
              <a:rPr dirty="0" err="1"/>
              <a:t>노여움과</a:t>
            </a:r>
            <a:r>
              <a:rPr dirty="0"/>
              <a:t> </a:t>
            </a:r>
            <a:r>
              <a:rPr dirty="0" err="1"/>
              <a:t>분노와</a:t>
            </a:r>
            <a:r>
              <a:rPr dirty="0"/>
              <a:t> 큰 </a:t>
            </a:r>
            <a:r>
              <a:rPr dirty="0" err="1"/>
              <a:t>격분으로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쫓아냈던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땅에서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모을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이곳으로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</a:t>
            </a:r>
            <a:r>
              <a:rPr dirty="0" err="1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그들을</a:t>
            </a:r>
            <a:r>
              <a:rPr dirty="0" smtClean="0"/>
              <a:t> </a:t>
            </a:r>
            <a:r>
              <a:rPr dirty="0" err="1"/>
              <a:t>안전하게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5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surely gather them from all the </a:t>
            </a:r>
            <a:r>
              <a:rPr dirty="0" smtClean="0"/>
              <a:t>lands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I banish them in my furious anger and great </a:t>
            </a:r>
            <a:r>
              <a:rPr dirty="0" smtClean="0"/>
              <a:t>wrath;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bring them back to this place and let them live in safety.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그들은 내 백성이 되고 나는 그들의 하나님이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will be my people, and I will be their God.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한마음과</a:t>
            </a:r>
            <a:r>
              <a:rPr dirty="0"/>
              <a:t> 한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 smtClean="0"/>
              <a:t>주어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자기와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자손들의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경외하게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286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give them singleness of heart and </a:t>
            </a:r>
            <a:r>
              <a:rPr dirty="0" smtClean="0"/>
              <a:t>action,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they will always fear me for their own </a:t>
            </a:r>
            <a:r>
              <a:rPr dirty="0" smtClean="0"/>
              <a:t>good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good of their children after them.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시드기야는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빠져나가지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반드시</a:t>
            </a:r>
            <a:r>
              <a:rPr dirty="0" smtClean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넘겨져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맞대고</a:t>
            </a:r>
            <a:r>
              <a:rPr dirty="0"/>
              <a:t> </a:t>
            </a:r>
            <a:r>
              <a:rPr dirty="0" err="1"/>
              <a:t>이야기하고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맞대고</a:t>
            </a:r>
            <a:r>
              <a:rPr dirty="0"/>
              <a:t> 볼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37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Zedekiah king of Judah will not escape out of the hands of the </a:t>
            </a:r>
            <a:r>
              <a:rPr dirty="0" smtClean="0"/>
              <a:t>Babylonians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will certainly be handed over to the king of </a:t>
            </a:r>
            <a:r>
              <a:rPr dirty="0" smtClean="0"/>
              <a:t>Babylon,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will speak with him face to face and see him with his own eyes.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맺어</a:t>
            </a:r>
            <a:r>
              <a:rPr dirty="0"/>
              <a:t> </a:t>
            </a:r>
            <a:r>
              <a:rPr dirty="0" err="1"/>
              <a:t>그들에게서</a:t>
            </a:r>
            <a:r>
              <a:rPr dirty="0"/>
              <a:t> </a:t>
            </a:r>
            <a:r>
              <a:rPr dirty="0" err="1"/>
              <a:t>돌이켜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 smtClean="0"/>
              <a:t>아니하고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그들에게</a:t>
            </a:r>
            <a:r>
              <a:rPr dirty="0" smtClean="0"/>
              <a:t> </a:t>
            </a:r>
            <a:r>
              <a:rPr dirty="0" err="1"/>
              <a:t>복을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경외함을</a:t>
            </a:r>
            <a:r>
              <a:rPr dirty="0"/>
              <a:t> </a:t>
            </a:r>
            <a:r>
              <a:rPr dirty="0" err="1" smtClean="0"/>
              <a:t>두어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60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an everlasting covenant with </a:t>
            </a:r>
            <a:r>
              <a:rPr dirty="0" smtClean="0"/>
              <a:t>them: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never stop doing good to them, and I will inspire them to fear </a:t>
            </a:r>
            <a:r>
              <a:rPr dirty="0" smtClean="0"/>
              <a:t>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they will never turn away from me.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547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기뻐할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온 </a:t>
            </a:r>
            <a:r>
              <a:rPr dirty="0" err="1"/>
              <a:t>마음과</a:t>
            </a:r>
            <a:r>
              <a:rPr dirty="0"/>
              <a:t> 내 온 </a:t>
            </a:r>
            <a:r>
              <a:rPr dirty="0" err="1" smtClean="0"/>
              <a:t>정신으로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확실하게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심을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26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rejoice in doing them </a:t>
            </a:r>
            <a:r>
              <a:rPr dirty="0" smtClean="0"/>
              <a:t>good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will assuredly plant them in this land with all my heart and soul.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큰 </a:t>
            </a:r>
            <a:r>
              <a:rPr dirty="0" err="1"/>
              <a:t>재앙을</a:t>
            </a:r>
            <a:r>
              <a:rPr dirty="0"/>
              <a:t> 이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내린</a:t>
            </a:r>
            <a:r>
              <a:rPr dirty="0"/>
              <a:t> </a:t>
            </a:r>
            <a:r>
              <a:rPr dirty="0" err="1" smtClean="0"/>
              <a:t>것같이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약속한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복도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73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I have brought all this great calamity on this </a:t>
            </a:r>
            <a:r>
              <a:rPr dirty="0" smtClean="0"/>
              <a:t>people,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I will give them all the prosperity I have promised them.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831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/>
              <a:t>‘</a:t>
            </a:r>
            <a:r>
              <a:rPr dirty="0" err="1"/>
              <a:t>황폐해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동물이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주어졌다</a:t>
            </a:r>
            <a:r>
              <a:rPr dirty="0"/>
              <a:t>’ </a:t>
            </a:r>
            <a:r>
              <a:rPr dirty="0" err="1" smtClean="0"/>
              <a:t>하며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너희들이</a:t>
            </a:r>
            <a:r>
              <a:rPr dirty="0" smtClean="0"/>
              <a:t> </a:t>
            </a:r>
            <a:r>
              <a:rPr dirty="0" err="1"/>
              <a:t>말하는</a:t>
            </a:r>
            <a:r>
              <a:rPr dirty="0"/>
              <a:t> 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밭이</a:t>
            </a:r>
            <a:r>
              <a:rPr dirty="0"/>
              <a:t> </a:t>
            </a:r>
            <a:r>
              <a:rPr dirty="0" err="1"/>
              <a:t>매매될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46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more fields will be bought in this land of which you say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It is a desolate waste, without men or </a:t>
            </a:r>
            <a:r>
              <a:rPr dirty="0" smtClean="0"/>
              <a:t>animals,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it has been handed over to the Babylonians.'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69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지역들과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성읍들과</a:t>
            </a:r>
            <a:r>
              <a:rPr dirty="0"/>
              <a:t> </a:t>
            </a:r>
            <a:r>
              <a:rPr dirty="0" err="1"/>
              <a:t>산간</a:t>
            </a:r>
            <a:r>
              <a:rPr dirty="0"/>
              <a:t> </a:t>
            </a:r>
            <a:r>
              <a:rPr dirty="0" err="1"/>
              <a:t>지방의</a:t>
            </a:r>
            <a:r>
              <a:rPr dirty="0"/>
              <a:t> </a:t>
            </a:r>
            <a:r>
              <a:rPr dirty="0" err="1" smtClean="0"/>
              <a:t>성읍들과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서쪽</a:t>
            </a:r>
            <a:r>
              <a:rPr dirty="0" smtClean="0"/>
              <a:t> </a:t>
            </a:r>
            <a:r>
              <a:rPr dirty="0" err="1"/>
              <a:t>평원의</a:t>
            </a:r>
            <a:r>
              <a:rPr dirty="0"/>
              <a:t> </a:t>
            </a:r>
            <a:r>
              <a:rPr dirty="0" err="1"/>
              <a:t>성읍들과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성읍들에서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밭들을</a:t>
            </a:r>
            <a:r>
              <a:rPr dirty="0"/>
              <a:t> </a:t>
            </a:r>
            <a:r>
              <a:rPr dirty="0" err="1" smtClean="0"/>
              <a:t>사고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매매</a:t>
            </a:r>
            <a:r>
              <a:rPr dirty="0" smtClean="0"/>
              <a:t> </a:t>
            </a:r>
            <a:r>
              <a:rPr dirty="0" err="1"/>
              <a:t>증서에</a:t>
            </a:r>
            <a:r>
              <a:rPr dirty="0"/>
              <a:t> </a:t>
            </a:r>
            <a:r>
              <a:rPr dirty="0" err="1"/>
              <a:t>서명해</a:t>
            </a:r>
            <a:r>
              <a:rPr dirty="0"/>
              <a:t> </a:t>
            </a:r>
            <a:r>
              <a:rPr dirty="0" err="1"/>
              <a:t>봉인하고</a:t>
            </a:r>
            <a:r>
              <a:rPr dirty="0"/>
              <a:t> </a:t>
            </a:r>
            <a:r>
              <a:rPr dirty="0" err="1"/>
              <a:t>증인을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포로</a:t>
            </a:r>
            <a:r>
              <a:rPr dirty="0"/>
              <a:t> </a:t>
            </a:r>
            <a:r>
              <a:rPr dirty="0" err="1"/>
              <a:t>생활에서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할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347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Fields will be bought for silver, and deeds will be </a:t>
            </a:r>
            <a:r>
              <a:rPr dirty="0" smtClean="0"/>
              <a:t>signed,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sealed </a:t>
            </a:r>
            <a:r>
              <a:rPr dirty="0"/>
              <a:t>and witnessed in the territory of </a:t>
            </a:r>
            <a:r>
              <a:rPr dirty="0" smtClean="0"/>
              <a:t>Benjamin,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villages around Jerusalem, in the towns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in the towns of the hill country, of the western foothills and of the </a:t>
            </a:r>
            <a:r>
              <a:rPr dirty="0" smtClean="0"/>
              <a:t>Negev</a:t>
            </a:r>
            <a:r>
              <a:rPr lang="en-US" dirty="0" smtClean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I will restore their fortunes, declares the LORD."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7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시드기야를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잡아갈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돌아볼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너희가</a:t>
            </a:r>
            <a:r>
              <a:rPr dirty="0" smtClean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싸우더라도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이기지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말이다’라고</a:t>
            </a:r>
            <a:r>
              <a:rPr dirty="0"/>
              <a:t> </a:t>
            </a:r>
            <a:r>
              <a:rPr dirty="0" err="1"/>
              <a:t>예언을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23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take Zedekiah to Babylon, where he will remain until I deal with </a:t>
            </a:r>
            <a:r>
              <a:rPr dirty="0" smtClean="0"/>
              <a:t>him,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 If you fight against the Babylonians, you will not succeed.'"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예레미야가 말했다. “여호와의 말씀이 내게 임해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Jeremiah said, "The word of the LORD came to me: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53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보아라</a:t>
            </a:r>
            <a:r>
              <a:rPr dirty="0"/>
              <a:t>. 네 </a:t>
            </a:r>
            <a:r>
              <a:rPr dirty="0" err="1"/>
              <a:t>삼촌인</a:t>
            </a:r>
            <a:r>
              <a:rPr dirty="0"/>
              <a:t> </a:t>
            </a:r>
            <a:r>
              <a:rPr dirty="0" err="1"/>
              <a:t>살룸의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하나멜이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아나돗에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내 </a:t>
            </a:r>
            <a:r>
              <a:rPr dirty="0" err="1"/>
              <a:t>밭을</a:t>
            </a:r>
            <a:r>
              <a:rPr dirty="0"/>
              <a:t> </a:t>
            </a:r>
            <a:r>
              <a:rPr dirty="0" err="1"/>
              <a:t>사라</a:t>
            </a:r>
            <a:r>
              <a:rPr dirty="0"/>
              <a:t>.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사서</a:t>
            </a:r>
            <a:r>
              <a:rPr dirty="0"/>
              <a:t> </a:t>
            </a:r>
            <a:r>
              <a:rPr dirty="0" err="1"/>
              <a:t>되찾을</a:t>
            </a:r>
            <a:r>
              <a:rPr dirty="0"/>
              <a:t> </a:t>
            </a:r>
            <a:r>
              <a:rPr dirty="0" err="1"/>
              <a:t>권리가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0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Hanamel</a:t>
            </a:r>
            <a:r>
              <a:rPr dirty="0"/>
              <a:t> son of Shallum your uncle is going to come to you and say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Buy my field at </a:t>
            </a:r>
            <a:r>
              <a:rPr dirty="0" err="1"/>
              <a:t>Anathoth</a:t>
            </a:r>
            <a:r>
              <a:rPr dirty="0"/>
              <a:t>, because as nearest relative it is your </a:t>
            </a:r>
            <a:r>
              <a:rPr dirty="0" smtClean="0"/>
              <a:t>right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duty to buy it.'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1182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말씀대로</a:t>
            </a:r>
            <a:r>
              <a:rPr dirty="0"/>
              <a:t> 내 </a:t>
            </a:r>
            <a:r>
              <a:rPr dirty="0" err="1"/>
              <a:t>삼촌의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 smtClean="0"/>
              <a:t>하나멜이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경호대</a:t>
            </a:r>
            <a:r>
              <a:rPr dirty="0" smtClean="0"/>
              <a:t> </a:t>
            </a:r>
            <a:r>
              <a:rPr dirty="0" err="1"/>
              <a:t>뜰에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‘</a:t>
            </a:r>
            <a:r>
              <a:rPr dirty="0" err="1"/>
              <a:t>베냐민</a:t>
            </a:r>
            <a:r>
              <a:rPr dirty="0"/>
              <a:t> 땅 </a:t>
            </a:r>
            <a:r>
              <a:rPr dirty="0" err="1"/>
              <a:t>아나돗에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내 </a:t>
            </a:r>
            <a:r>
              <a:rPr dirty="0" err="1"/>
              <a:t>밭을</a:t>
            </a:r>
            <a:r>
              <a:rPr dirty="0"/>
              <a:t> </a:t>
            </a:r>
            <a:r>
              <a:rPr dirty="0" err="1"/>
              <a:t>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상속권이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사서</a:t>
            </a:r>
            <a:r>
              <a:rPr dirty="0"/>
              <a:t> </a:t>
            </a:r>
            <a:r>
              <a:rPr dirty="0" err="1"/>
              <a:t>되찾을</a:t>
            </a:r>
            <a:r>
              <a:rPr dirty="0"/>
              <a:t> </a:t>
            </a:r>
            <a:r>
              <a:rPr dirty="0" err="1"/>
              <a:t>권리가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사라</a:t>
            </a:r>
            <a:r>
              <a:rPr dirty="0" smtClean="0"/>
              <a:t>.’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이것이</a:t>
            </a:r>
            <a:r>
              <a:rPr dirty="0" smtClean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알았습니다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480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"Then, just as the LORD had </a:t>
            </a:r>
            <a:r>
              <a:rPr dirty="0" smtClean="0"/>
              <a:t>said,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my </a:t>
            </a:r>
            <a:r>
              <a:rPr dirty="0"/>
              <a:t>cousin </a:t>
            </a:r>
            <a:r>
              <a:rPr dirty="0" err="1"/>
              <a:t>Hanamel</a:t>
            </a:r>
            <a:r>
              <a:rPr dirty="0"/>
              <a:t> came to me in the courtyard of the guard and said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Buy my field at </a:t>
            </a:r>
            <a:r>
              <a:rPr dirty="0" err="1"/>
              <a:t>Anathoth</a:t>
            </a:r>
            <a:r>
              <a:rPr dirty="0"/>
              <a:t> in the territory of </a:t>
            </a:r>
            <a:r>
              <a:rPr dirty="0" smtClean="0"/>
              <a:t>Benjamin.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Since </a:t>
            </a:r>
            <a:r>
              <a:rPr dirty="0"/>
              <a:t>it is your right to redeem it and possess it, buy it for yourself</a:t>
            </a:r>
            <a:r>
              <a:rPr dirty="0" smtClean="0"/>
              <a:t>.'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knew that this was the word of the LORD;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삼촌의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하나멜에게서</a:t>
            </a:r>
            <a:r>
              <a:rPr dirty="0"/>
              <a:t> </a:t>
            </a:r>
            <a:r>
              <a:rPr dirty="0" err="1"/>
              <a:t>아나돗에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밭을</a:t>
            </a:r>
            <a:r>
              <a:rPr dirty="0"/>
              <a:t> </a:t>
            </a:r>
            <a:r>
              <a:rPr dirty="0" err="1" smtClean="0"/>
              <a:t>사고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그에게</a:t>
            </a:r>
            <a:r>
              <a:rPr dirty="0" smtClean="0"/>
              <a:t> </a:t>
            </a:r>
            <a:r>
              <a:rPr dirty="0"/>
              <a:t>은 17세겔을 </a:t>
            </a:r>
            <a:r>
              <a:rPr dirty="0" err="1"/>
              <a:t>달아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30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bought the field at </a:t>
            </a:r>
            <a:r>
              <a:rPr dirty="0" err="1"/>
              <a:t>Anathoth</a:t>
            </a:r>
            <a:r>
              <a:rPr dirty="0"/>
              <a:t> from my cousin </a:t>
            </a:r>
            <a:r>
              <a:rPr dirty="0" err="1" smtClean="0"/>
              <a:t>Hanamel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weighed out for him seventeen shekels of silver.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2727</Words>
  <Application>Microsoft Office PowerPoint</Application>
  <PresentationFormat>와이드스크린</PresentationFormat>
  <Paragraphs>270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130</cp:revision>
  <dcterms:created xsi:type="dcterms:W3CDTF">2019-02-17T10:11:46Z</dcterms:created>
  <dcterms:modified xsi:type="dcterms:W3CDTF">2022-09-07T05:20:23Z</dcterms:modified>
</cp:coreProperties>
</file>