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경호대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또다시</a:t>
            </a:r>
            <a:r>
              <a:rPr dirty="0" smtClean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3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Jeremiah was still confined in the courtyard of the </a:t>
            </a:r>
            <a:r>
              <a:rPr dirty="0" smtClean="0"/>
              <a:t>guard,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word of the LORD came to him a second time: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이곳은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짐승도</a:t>
            </a:r>
            <a:r>
              <a:rPr dirty="0" smtClean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황무지다’라고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황폐하게</a:t>
            </a:r>
            <a:r>
              <a:rPr dirty="0" smtClean="0"/>
              <a:t> </a:t>
            </a:r>
            <a:r>
              <a:rPr dirty="0"/>
              <a:t>돼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동물도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된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 smtClean="0"/>
              <a:t>거리에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다시</a:t>
            </a:r>
            <a:r>
              <a:rPr dirty="0" smtClean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38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 `You say about this place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It is a desolate waste, without men or animals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in the towns of Judah and the streets of Jerusalem that are deserted,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inhabited </a:t>
            </a:r>
            <a:r>
              <a:rPr dirty="0"/>
              <a:t>by neither men nor animals, there will be heard once more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827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즐거움의</a:t>
            </a:r>
            <a:r>
              <a:rPr dirty="0"/>
              <a:t> </a:t>
            </a:r>
            <a:r>
              <a:rPr dirty="0" err="1"/>
              <a:t>소리고</a:t>
            </a:r>
            <a:r>
              <a:rPr dirty="0"/>
              <a:t>, </a:t>
            </a:r>
            <a:r>
              <a:rPr dirty="0" err="1"/>
              <a:t>신랑의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신부의</a:t>
            </a:r>
            <a:r>
              <a:rPr dirty="0"/>
              <a:t> </a:t>
            </a:r>
            <a:r>
              <a:rPr dirty="0" err="1"/>
              <a:t>소리고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여호와는</a:t>
            </a:r>
            <a:r>
              <a:rPr dirty="0" smtClean="0"/>
              <a:t> </a:t>
            </a:r>
            <a:r>
              <a:rPr dirty="0" err="1"/>
              <a:t>선하시고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영원하기</a:t>
            </a:r>
            <a:r>
              <a:rPr dirty="0"/>
              <a:t> </a:t>
            </a:r>
            <a:r>
              <a:rPr dirty="0" err="1"/>
              <a:t>때문이다’라고</a:t>
            </a:r>
            <a:r>
              <a:rPr dirty="0"/>
              <a:t> </a:t>
            </a:r>
            <a:r>
              <a:rPr dirty="0" err="1" smtClean="0"/>
              <a:t>말하며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소리다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포로들을</a:t>
            </a:r>
            <a:r>
              <a:rPr dirty="0"/>
              <a:t> </a:t>
            </a:r>
            <a:r>
              <a:rPr dirty="0" err="1"/>
              <a:t>처음과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02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sounds of joy and gladness, the voices of bride and </a:t>
            </a:r>
            <a:r>
              <a:rPr dirty="0" smtClean="0"/>
              <a:t>bridegroom,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voices of those who bring thank offerings to the house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saying</a:t>
            </a:r>
            <a:r>
              <a:rPr dirty="0"/>
              <a:t>, "Give thanks to the LORD Almighty, for the LORD is </a:t>
            </a:r>
            <a:r>
              <a:rPr dirty="0" smtClean="0"/>
              <a:t>good;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love endures forever." For I will restore the fortunes of the </a:t>
            </a:r>
            <a:r>
              <a:rPr dirty="0" smtClean="0"/>
              <a:t>land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they were before,' says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13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황폐하게</a:t>
            </a:r>
            <a:r>
              <a:rPr dirty="0"/>
              <a:t> 돼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성읍들에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눕게</a:t>
            </a:r>
            <a:r>
              <a:rPr dirty="0"/>
              <a:t> 할 </a:t>
            </a:r>
            <a:r>
              <a:rPr dirty="0" err="1"/>
              <a:t>목자들의</a:t>
            </a:r>
            <a:r>
              <a:rPr dirty="0"/>
              <a:t> </a:t>
            </a:r>
            <a:r>
              <a:rPr dirty="0" err="1"/>
              <a:t>목초지가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생길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8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Almighty says: `In this </a:t>
            </a:r>
            <a:r>
              <a:rPr dirty="0" smtClean="0"/>
              <a:t>place,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desolate </a:t>
            </a:r>
            <a:r>
              <a:rPr dirty="0"/>
              <a:t>and without men or animals -- in all its </a:t>
            </a:r>
            <a:r>
              <a:rPr dirty="0" smtClean="0"/>
              <a:t>towns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will again be pastures for shepherds to rest their flocks.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640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지대의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평원의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 smtClean="0"/>
              <a:t>성읍들과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베냐민</a:t>
            </a:r>
            <a:r>
              <a:rPr dirty="0" smtClean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지역과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 smtClean="0"/>
              <a:t>성읍들에서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양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숫자를</a:t>
            </a:r>
            <a:r>
              <a:rPr dirty="0"/>
              <a:t> </a:t>
            </a:r>
            <a:r>
              <a:rPr dirty="0" err="1"/>
              <a:t>세는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손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99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towns of the hill country, of the western foothills and of the </a:t>
            </a:r>
            <a:r>
              <a:rPr dirty="0" smtClean="0"/>
              <a:t>Negev,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territory of Benjamin, in the villages around </a:t>
            </a:r>
            <a:r>
              <a:rPr dirty="0" smtClean="0"/>
              <a:t>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towns of Judah, flocks will again pass under the hand of the </a:t>
            </a:r>
            <a:r>
              <a:rPr dirty="0" smtClean="0"/>
              <a:t>one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counts them,' says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1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약속한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days are coming,'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when I will fulfill the gracious promise I made to the house of </a:t>
            </a:r>
            <a:r>
              <a:rPr dirty="0" smtClean="0"/>
              <a:t>Israel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the house of Judah.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다윗에게서</a:t>
            </a:r>
            <a:r>
              <a:rPr dirty="0"/>
              <a:t> 한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할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실행할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2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"`In those days and at that </a:t>
            </a:r>
            <a:r>
              <a:rPr dirty="0" smtClean="0"/>
              <a:t>time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make a righteous Branch sprout from David's </a:t>
            </a:r>
            <a:r>
              <a:rPr dirty="0" smtClean="0"/>
              <a:t>line;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do what is just and right in the land.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그날들에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의’,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6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Judah will be saved and Jerusalem will live in </a:t>
            </a:r>
            <a:r>
              <a:rPr dirty="0" smtClean="0"/>
              <a:t>safety.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the name by which it will be called: The LORD Our Righteousness.'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62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이스라엘의</a:t>
            </a:r>
            <a:r>
              <a:rPr dirty="0"/>
              <a:t> 집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앉을</a:t>
            </a:r>
            <a:r>
              <a:rPr dirty="0"/>
              <a:t> </a:t>
            </a:r>
            <a:r>
              <a:rPr dirty="0" err="1" smtClean="0"/>
              <a:t>사람이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다윗에게서</a:t>
            </a:r>
            <a:r>
              <a:rPr dirty="0" smtClean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7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David will never fail to have a man to sit on the throne of the house of Israel,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3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곡식제물을</a:t>
            </a:r>
            <a:r>
              <a:rPr dirty="0"/>
              <a:t> </a:t>
            </a:r>
            <a:r>
              <a:rPr dirty="0" err="1" smtClean="0"/>
              <a:t>태우고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희생제물을</a:t>
            </a:r>
            <a:r>
              <a:rPr dirty="0" smtClean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제사장들에게서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the priests, who are </a:t>
            </a:r>
            <a:r>
              <a:rPr dirty="0" smtClean="0"/>
              <a:t>Levites,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 </a:t>
            </a:r>
            <a:r>
              <a:rPr dirty="0"/>
              <a:t>fail to have a man to stand before me continually to offer burnt </a:t>
            </a:r>
            <a:r>
              <a:rPr dirty="0" smtClean="0"/>
              <a:t>offerings,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t</a:t>
            </a:r>
            <a:r>
              <a:rPr dirty="0" smtClean="0"/>
              <a:t>o </a:t>
            </a:r>
            <a:r>
              <a:rPr dirty="0"/>
              <a:t>burn grain offerings and to present sacrifices.'"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여호와의 말씀이 예레미야에게 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Jeremiah: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11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형성하고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여호와라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8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says, he who made the </a:t>
            </a:r>
            <a:r>
              <a:rPr dirty="0" smtClean="0"/>
              <a:t>earth,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who formed it and established it -- the LORD is his name: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2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낮과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내 </a:t>
            </a:r>
            <a:r>
              <a:rPr dirty="0" err="1"/>
              <a:t>언약과</a:t>
            </a:r>
            <a:r>
              <a:rPr dirty="0"/>
              <a:t> </a:t>
            </a:r>
            <a:r>
              <a:rPr dirty="0" err="1"/>
              <a:t>밤과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내 </a:t>
            </a:r>
            <a:r>
              <a:rPr dirty="0" err="1" smtClean="0"/>
              <a:t>언약을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파기할</a:t>
            </a:r>
            <a:r>
              <a:rPr dirty="0" smtClean="0"/>
              <a:t> </a:t>
            </a:r>
            <a:r>
              <a:rPr dirty="0"/>
              <a:t>수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낮과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시간에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못 </a:t>
            </a:r>
            <a:r>
              <a:rPr dirty="0" err="1"/>
              <a:t>한다면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 `If you can break my covenant with the </a:t>
            </a:r>
            <a:r>
              <a:rPr dirty="0" smtClean="0"/>
              <a:t>day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my covenant with the night, so that day and night no longer </a:t>
            </a:r>
            <a:r>
              <a:rPr dirty="0" smtClean="0"/>
              <a:t>come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their appointed time,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종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내 </a:t>
            </a:r>
            <a:r>
              <a:rPr dirty="0" err="1"/>
              <a:t>언약도</a:t>
            </a:r>
            <a:r>
              <a:rPr dirty="0"/>
              <a:t> </a:t>
            </a:r>
            <a:r>
              <a:rPr dirty="0" err="1"/>
              <a:t>파기될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나를</a:t>
            </a:r>
            <a:r>
              <a:rPr dirty="0" smtClean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내 </a:t>
            </a:r>
            <a:r>
              <a:rPr dirty="0" err="1"/>
              <a:t>언약도</a:t>
            </a:r>
            <a:r>
              <a:rPr dirty="0"/>
              <a:t> </a:t>
            </a:r>
            <a:r>
              <a:rPr dirty="0" err="1"/>
              <a:t>파기될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6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my covenant with David my </a:t>
            </a:r>
            <a:r>
              <a:rPr dirty="0" smtClean="0"/>
              <a:t>servant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and my covenant with the Levites who are priests ministering before </a:t>
            </a:r>
            <a:r>
              <a:rPr dirty="0" smtClean="0"/>
              <a:t>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can be </a:t>
            </a:r>
            <a:r>
              <a:rPr dirty="0" smtClean="0"/>
              <a:t>broken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David will no longer have a descendant to reign on his throne.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2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별무리들을</a:t>
            </a:r>
            <a:r>
              <a:rPr dirty="0"/>
              <a:t> 셀 수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모래알을</a:t>
            </a:r>
            <a:r>
              <a:rPr dirty="0"/>
              <a:t> </a:t>
            </a:r>
            <a:r>
              <a:rPr dirty="0" err="1"/>
              <a:t>측량할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내 종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번성하게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56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 descendants of David my </a:t>
            </a:r>
            <a:r>
              <a:rPr dirty="0" smtClean="0"/>
              <a:t>servant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Levites who minister before me as countless as the stars of the </a:t>
            </a:r>
            <a:r>
              <a:rPr dirty="0" smtClean="0"/>
              <a:t>sky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as measureless as the sand on the seashore.'"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여호와의 말씀이 예레미야에게 임해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Jeremiah: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“‘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두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버리셨다’</a:t>
            </a:r>
            <a:r>
              <a:rPr dirty="0" err="1" smtClean="0"/>
              <a:t>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이렇게</a:t>
            </a:r>
            <a:r>
              <a:rPr dirty="0"/>
              <a:t> 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경멸해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한 </a:t>
            </a:r>
            <a:r>
              <a:rPr dirty="0" err="1"/>
              <a:t>민족으로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not noticed that these people are saying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 LORD has rejected the two kingdoms he chose</a:t>
            </a:r>
            <a:r>
              <a:rPr dirty="0" smtClean="0"/>
              <a:t>'?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despise my people and no longer regard them as a nation.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030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낮과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내 </a:t>
            </a:r>
            <a:r>
              <a:rPr dirty="0" err="1"/>
              <a:t>언약이</a:t>
            </a:r>
            <a:r>
              <a:rPr dirty="0"/>
              <a:t> </a:t>
            </a:r>
            <a:r>
              <a:rPr dirty="0" err="1"/>
              <a:t>흔들릴</a:t>
            </a:r>
            <a:r>
              <a:rPr dirty="0"/>
              <a:t> 수 </a:t>
            </a:r>
            <a:r>
              <a:rPr dirty="0" err="1" smtClean="0"/>
              <a:t>없고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하늘과</a:t>
            </a:r>
            <a:r>
              <a:rPr dirty="0" smtClean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내 </a:t>
            </a:r>
            <a:r>
              <a:rPr dirty="0" err="1"/>
              <a:t>규례가</a:t>
            </a:r>
            <a:r>
              <a:rPr dirty="0"/>
              <a:t> </a:t>
            </a:r>
            <a:r>
              <a:rPr dirty="0" err="1"/>
              <a:t>무너질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것처럼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0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`If I have not established my covenant with </a:t>
            </a:r>
            <a:r>
              <a:rPr dirty="0" smtClean="0"/>
              <a:t>day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night and the fixed laws of heaven and earth,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야곱과</a:t>
            </a:r>
            <a:r>
              <a:rPr dirty="0"/>
              <a:t> 내 종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선택할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포로들을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9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reject the descendants of Jacob and David my </a:t>
            </a:r>
            <a:r>
              <a:rPr dirty="0" smtClean="0"/>
              <a:t>servant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not choose one of his sons to rule over the descendants of </a:t>
            </a:r>
            <a:r>
              <a:rPr dirty="0" smtClean="0"/>
              <a:t>Abraham,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Isaac </a:t>
            </a:r>
            <a:r>
              <a:rPr dirty="0"/>
              <a:t>and Jacob. For I will restore their fortunes and have compassion on them.'"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279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‘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부르짖어라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 smtClean="0"/>
              <a:t>대답하겠고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비밀스러운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5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`Call to me and I will answer you and tell you </a:t>
            </a:r>
            <a:r>
              <a:rPr dirty="0" smtClean="0"/>
              <a:t>great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unsearchable things you do not know.'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흙 </a:t>
            </a:r>
            <a:r>
              <a:rPr dirty="0" err="1"/>
              <a:t>언덕과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붕괴된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집들과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7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LORD, the God of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says </a:t>
            </a:r>
            <a:r>
              <a:rPr dirty="0"/>
              <a:t>about the houses in this city and the royal palaces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have been torn down to be used against the siege ramps and the sword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‘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왔지만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진노와</a:t>
            </a:r>
            <a:r>
              <a:rPr dirty="0"/>
              <a:t> </a:t>
            </a:r>
            <a:r>
              <a:rPr dirty="0" err="1"/>
              <a:t>분노로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시체로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채울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이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숨길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16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fight with the Babylonians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They will be filled with the dead bodies of the men I will slay in my </a:t>
            </a:r>
            <a:r>
              <a:rPr dirty="0" smtClean="0"/>
              <a:t>anger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wrath. I will hide my face from this city because of all its wickedness.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건강과</a:t>
            </a:r>
            <a:r>
              <a:rPr dirty="0"/>
              <a:t> </a:t>
            </a:r>
            <a:r>
              <a:rPr dirty="0" err="1"/>
              <a:t>치유를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치료해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번영과</a:t>
            </a:r>
            <a:r>
              <a:rPr dirty="0"/>
              <a:t> </a:t>
            </a:r>
            <a:r>
              <a:rPr dirty="0" err="1"/>
              <a:t>안정을</a:t>
            </a:r>
            <a:r>
              <a:rPr dirty="0"/>
              <a:t> </a:t>
            </a:r>
            <a:r>
              <a:rPr dirty="0" err="1"/>
              <a:t>드러내</a:t>
            </a:r>
            <a:r>
              <a:rPr dirty="0"/>
              <a:t> </a:t>
            </a:r>
            <a:r>
              <a:rPr dirty="0" err="1"/>
              <a:t>보일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6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"`Nevertheless, I will bring health and healing to </a:t>
            </a:r>
            <a:r>
              <a:rPr dirty="0" smtClean="0"/>
              <a:t>it;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heal my people and will let them enjoy abundant peace and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포로와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포로를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처음과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1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Judah and Israel back from </a:t>
            </a:r>
            <a:r>
              <a:rPr dirty="0" smtClean="0"/>
              <a:t>captivity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rebuild them as they were before.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씻어</a:t>
            </a:r>
            <a:r>
              <a:rPr dirty="0"/>
              <a:t> </a:t>
            </a:r>
            <a:r>
              <a:rPr dirty="0" err="1" smtClean="0"/>
              <a:t>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죄악과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반역을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용서할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67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cleanse them from all the sin they have </a:t>
            </a:r>
            <a:r>
              <a:rPr dirty="0" smtClean="0"/>
              <a:t>committed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me and will forgive all their sins of rebellion against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959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해 준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복들에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땅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 smtClean="0"/>
              <a:t>듣고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찬양과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제공한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복과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평안으로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두려워하고</a:t>
            </a:r>
            <a:r>
              <a:rPr dirty="0"/>
              <a:t> 떨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74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this city will bring me renown, joy, praise and honor before all </a:t>
            </a:r>
            <a:r>
              <a:rPr dirty="0" smtClean="0"/>
              <a:t>nations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earth that hear of all the good things I do for </a:t>
            </a:r>
            <a:r>
              <a:rPr dirty="0" smtClean="0"/>
              <a:t>it;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be in awe and will tremble at the abundant prosperity and </a:t>
            </a:r>
            <a:r>
              <a:rPr dirty="0" smtClean="0"/>
              <a:t>peace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provide for it.'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1665</Words>
  <Application>Microsoft Office PowerPoint</Application>
  <PresentationFormat>와이드스크린</PresentationFormat>
  <Paragraphs>159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2022-09-07T05:40:13Z</dcterms:modified>
</cp:coreProperties>
</file>