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109" d="100"/>
          <a:sy n="109" d="100"/>
        </p:scale>
        <p:origin x="23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53072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바벨론</a:t>
            </a:r>
            <a:r>
              <a:rPr dirty="0"/>
              <a:t> 왕 </a:t>
            </a:r>
            <a:r>
              <a:rPr dirty="0" err="1"/>
              <a:t>느부갓네살과</a:t>
            </a:r>
            <a:r>
              <a:rPr dirty="0"/>
              <a:t> 그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 smtClean="0"/>
              <a:t>군대와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그의</a:t>
            </a:r>
            <a:r>
              <a:rPr dirty="0" smtClean="0"/>
              <a:t> </a:t>
            </a:r>
            <a:r>
              <a:rPr dirty="0" err="1"/>
              <a:t>통치하에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나라들과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백성들이</a:t>
            </a:r>
            <a:r>
              <a:rPr dirty="0"/>
              <a:t> </a:t>
            </a:r>
            <a:r>
              <a:rPr dirty="0" err="1" smtClean="0"/>
              <a:t>예루살렘과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 </a:t>
            </a:r>
            <a:r>
              <a:rPr dirty="0" err="1"/>
              <a:t>주변의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성읍들과</a:t>
            </a:r>
            <a:r>
              <a:rPr dirty="0"/>
              <a:t> </a:t>
            </a:r>
            <a:r>
              <a:rPr dirty="0" err="1"/>
              <a:t>싸우고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때 </a:t>
            </a:r>
            <a:r>
              <a:rPr dirty="0" err="1"/>
              <a:t>여호와께로부터</a:t>
            </a:r>
            <a:r>
              <a:rPr dirty="0"/>
              <a:t> </a:t>
            </a:r>
            <a:r>
              <a:rPr dirty="0" err="1"/>
              <a:t>예레미야에게</a:t>
            </a:r>
            <a:r>
              <a:rPr dirty="0"/>
              <a:t> </a:t>
            </a:r>
            <a:r>
              <a:rPr dirty="0" err="1"/>
              <a:t>임한</a:t>
            </a:r>
            <a:r>
              <a:rPr dirty="0"/>
              <a:t> </a:t>
            </a:r>
            <a:r>
              <a:rPr dirty="0" err="1"/>
              <a:t>말씀입니다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9061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While Nebuchadnezzar king of Babylon and all his </a:t>
            </a:r>
            <a:r>
              <a:rPr dirty="0" smtClean="0"/>
              <a:t>army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all the kingdoms and peoples in the empire he ruled were </a:t>
            </a:r>
            <a:r>
              <a:rPr dirty="0" smtClean="0"/>
              <a:t>fighting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against </a:t>
            </a:r>
            <a:r>
              <a:rPr dirty="0"/>
              <a:t>Jerusalem and all its surrounding </a:t>
            </a:r>
            <a:r>
              <a:rPr dirty="0" smtClean="0"/>
              <a:t>towns,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this </a:t>
            </a:r>
            <a:r>
              <a:rPr dirty="0"/>
              <a:t>word came to Jeremiah from the LORD: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6816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그리하여</a:t>
            </a:r>
            <a:r>
              <a:rPr dirty="0"/>
              <a:t> 이 </a:t>
            </a:r>
            <a:r>
              <a:rPr dirty="0" err="1"/>
              <a:t>언약에</a:t>
            </a:r>
            <a:r>
              <a:rPr dirty="0"/>
              <a:t> </a:t>
            </a:r>
            <a:r>
              <a:rPr dirty="0" err="1"/>
              <a:t>동참한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관료들과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 smtClean="0"/>
              <a:t>백성이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각각</a:t>
            </a:r>
            <a:r>
              <a:rPr dirty="0" smtClean="0"/>
              <a:t> </a:t>
            </a:r>
            <a:r>
              <a:rPr dirty="0" err="1"/>
              <a:t>자기의</a:t>
            </a:r>
            <a:r>
              <a:rPr dirty="0"/>
              <a:t> </a:t>
            </a:r>
            <a:r>
              <a:rPr dirty="0" err="1"/>
              <a:t>남녀</a:t>
            </a:r>
            <a:r>
              <a:rPr dirty="0"/>
              <a:t> </a:t>
            </a:r>
            <a:r>
              <a:rPr dirty="0" err="1"/>
              <a:t>종들을</a:t>
            </a:r>
            <a:r>
              <a:rPr dirty="0"/>
              <a:t> </a:t>
            </a:r>
            <a:r>
              <a:rPr dirty="0" err="1"/>
              <a:t>해방시켜</a:t>
            </a:r>
            <a:r>
              <a:rPr dirty="0"/>
              <a:t> 더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노예</a:t>
            </a:r>
            <a:r>
              <a:rPr dirty="0"/>
              <a:t> </a:t>
            </a:r>
            <a:r>
              <a:rPr dirty="0" err="1"/>
              <a:t>상태로</a:t>
            </a:r>
            <a:r>
              <a:rPr dirty="0"/>
              <a:t> </a:t>
            </a:r>
            <a:r>
              <a:rPr dirty="0" err="1"/>
              <a:t>있게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않기로</a:t>
            </a:r>
            <a:r>
              <a:rPr dirty="0"/>
              <a:t> </a:t>
            </a:r>
            <a:r>
              <a:rPr dirty="0" err="1" smtClean="0"/>
              <a:t>하고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남녀</a:t>
            </a:r>
            <a:r>
              <a:rPr dirty="0" smtClean="0"/>
              <a:t> </a:t>
            </a:r>
            <a:r>
              <a:rPr dirty="0" err="1"/>
              <a:t>종들을</a:t>
            </a:r>
            <a:r>
              <a:rPr dirty="0"/>
              <a:t> </a:t>
            </a:r>
            <a:r>
              <a:rPr dirty="0" err="1"/>
              <a:t>놓아</a:t>
            </a:r>
            <a:r>
              <a:rPr dirty="0"/>
              <a:t> </a:t>
            </a:r>
            <a:r>
              <a:rPr dirty="0" err="1"/>
              <a:t>주었습니다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9507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all the officials and people who entered into this covenant agreed </a:t>
            </a:r>
            <a:r>
              <a:rPr dirty="0" smtClean="0"/>
              <a:t>that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they </a:t>
            </a:r>
            <a:r>
              <a:rPr dirty="0"/>
              <a:t>would free their male and female slaves and no longer hold them in </a:t>
            </a:r>
            <a:r>
              <a:rPr dirty="0" smtClean="0"/>
              <a:t>bondage.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They </a:t>
            </a:r>
            <a:r>
              <a:rPr dirty="0"/>
              <a:t>agreed, and set them free.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607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그 후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 smtClean="0"/>
              <a:t>바꾸어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자기들이</a:t>
            </a:r>
            <a:r>
              <a:rPr dirty="0" smtClean="0"/>
              <a:t> </a:t>
            </a:r>
            <a:r>
              <a:rPr dirty="0" err="1"/>
              <a:t>해방한</a:t>
            </a:r>
            <a:r>
              <a:rPr dirty="0"/>
              <a:t> </a:t>
            </a:r>
            <a:r>
              <a:rPr dirty="0" err="1"/>
              <a:t>남녀</a:t>
            </a:r>
            <a:r>
              <a:rPr dirty="0"/>
              <a:t> </a:t>
            </a:r>
            <a:r>
              <a:rPr dirty="0" err="1"/>
              <a:t>종들을</a:t>
            </a:r>
            <a:r>
              <a:rPr dirty="0"/>
              <a:t> </a:t>
            </a:r>
            <a:r>
              <a:rPr dirty="0" err="1" smtClean="0"/>
              <a:t>데려와</a:t>
            </a:r>
            <a:r>
              <a:rPr lang="en-US" dirty="0"/>
              <a:t> </a:t>
            </a:r>
            <a:r>
              <a:rPr dirty="0" err="1" smtClean="0"/>
              <a:t>다시</a:t>
            </a:r>
            <a:r>
              <a:rPr dirty="0" smtClean="0"/>
              <a:t> </a:t>
            </a:r>
            <a:r>
              <a:rPr dirty="0" err="1"/>
              <a:t>종으로</a:t>
            </a:r>
            <a:r>
              <a:rPr dirty="0"/>
              <a:t> </a:t>
            </a:r>
            <a:r>
              <a:rPr dirty="0" err="1"/>
              <a:t>삼고</a:t>
            </a:r>
            <a:r>
              <a:rPr dirty="0"/>
              <a:t> </a:t>
            </a:r>
            <a:r>
              <a:rPr dirty="0" err="1"/>
              <a:t>말았습니다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1475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afterward they changed their minds and took back the </a:t>
            </a:r>
            <a:r>
              <a:rPr dirty="0" smtClean="0"/>
              <a:t>slaves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they </a:t>
            </a:r>
            <a:r>
              <a:rPr dirty="0"/>
              <a:t>had freed and enslaved them again.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그때 여호와의 말씀이 여호와께로부터 예레미야에게 임해 말씀하셨습니다.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the word of the LORD came to Jeremiah: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729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/>
              <a:t>“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내가</a:t>
            </a:r>
            <a:r>
              <a:rPr dirty="0" smtClean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조상들을</a:t>
            </a:r>
            <a:r>
              <a:rPr dirty="0"/>
              <a:t> </a:t>
            </a:r>
            <a:r>
              <a:rPr dirty="0" err="1"/>
              <a:t>이집트</a:t>
            </a:r>
            <a:r>
              <a:rPr dirty="0"/>
              <a:t> 땅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그들이</a:t>
            </a:r>
            <a:r>
              <a:rPr dirty="0" smtClean="0"/>
              <a:t> </a:t>
            </a:r>
            <a:r>
              <a:rPr dirty="0" err="1"/>
              <a:t>종이었던</a:t>
            </a:r>
            <a:r>
              <a:rPr dirty="0"/>
              <a:t> </a:t>
            </a:r>
            <a:r>
              <a:rPr dirty="0" err="1"/>
              <a:t>집에서</a:t>
            </a:r>
            <a:r>
              <a:rPr dirty="0"/>
              <a:t> </a:t>
            </a:r>
            <a:r>
              <a:rPr dirty="0" err="1"/>
              <a:t>이끌어</a:t>
            </a:r>
            <a:r>
              <a:rPr dirty="0"/>
              <a:t> </a:t>
            </a:r>
            <a:r>
              <a:rPr dirty="0" err="1"/>
              <a:t>내던</a:t>
            </a:r>
            <a:r>
              <a:rPr dirty="0"/>
              <a:t> 날 </a:t>
            </a:r>
            <a:r>
              <a:rPr dirty="0" err="1"/>
              <a:t>그들과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언약을</a:t>
            </a:r>
            <a:r>
              <a:rPr dirty="0"/>
              <a:t> </a:t>
            </a:r>
            <a:r>
              <a:rPr dirty="0" err="1"/>
              <a:t>맺었다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4081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"This is what the LORD, the God of Israel, </a:t>
            </a:r>
            <a:r>
              <a:rPr dirty="0" smtClean="0"/>
              <a:t>says: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made a covenant with your forefathers when I brought them out of </a:t>
            </a:r>
            <a:r>
              <a:rPr dirty="0" smtClean="0"/>
              <a:t>Egypt,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out </a:t>
            </a:r>
            <a:r>
              <a:rPr dirty="0"/>
              <a:t>of the land of slavery. I said,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3583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/>
              <a:t>‘7년째 </a:t>
            </a:r>
            <a:r>
              <a:rPr dirty="0" err="1"/>
              <a:t>되는</a:t>
            </a:r>
            <a:r>
              <a:rPr dirty="0"/>
              <a:t> </a:t>
            </a:r>
            <a:r>
              <a:rPr dirty="0" err="1"/>
              <a:t>해에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팔린</a:t>
            </a:r>
            <a:r>
              <a:rPr dirty="0"/>
              <a:t> </a:t>
            </a:r>
            <a:r>
              <a:rPr dirty="0" err="1"/>
              <a:t>히브리</a:t>
            </a:r>
            <a:r>
              <a:rPr dirty="0"/>
              <a:t> </a:t>
            </a:r>
            <a:r>
              <a:rPr dirty="0" err="1"/>
              <a:t>형제를</a:t>
            </a:r>
            <a:r>
              <a:rPr dirty="0"/>
              <a:t> </a:t>
            </a:r>
            <a:r>
              <a:rPr dirty="0" err="1"/>
              <a:t>풀어</a:t>
            </a:r>
            <a:r>
              <a:rPr dirty="0"/>
              <a:t> </a:t>
            </a:r>
            <a:r>
              <a:rPr dirty="0" err="1"/>
              <a:t>주어라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그가</a:t>
            </a:r>
            <a:r>
              <a:rPr dirty="0" smtClean="0"/>
              <a:t> </a:t>
            </a:r>
            <a:r>
              <a:rPr dirty="0" err="1"/>
              <a:t>너를</a:t>
            </a:r>
            <a:r>
              <a:rPr dirty="0"/>
              <a:t> 6년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섬겼으니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해방해야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 smtClean="0"/>
              <a:t>.’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그러나</a:t>
            </a:r>
            <a:r>
              <a:rPr dirty="0" smtClean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조상들은</a:t>
            </a:r>
            <a:r>
              <a:rPr dirty="0"/>
              <a:t> 내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듣지도</a:t>
            </a:r>
            <a:r>
              <a:rPr dirty="0"/>
              <a:t> </a:t>
            </a:r>
            <a:r>
              <a:rPr dirty="0" err="1"/>
              <a:t>않았고</a:t>
            </a:r>
            <a:r>
              <a:rPr dirty="0"/>
              <a:t> </a:t>
            </a:r>
            <a:r>
              <a:rPr dirty="0" err="1"/>
              <a:t>귀를</a:t>
            </a:r>
            <a:r>
              <a:rPr dirty="0"/>
              <a:t> </a:t>
            </a:r>
            <a:r>
              <a:rPr dirty="0" err="1"/>
              <a:t>기울이지도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1561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`Every seventh year each of you must free any fellow </a:t>
            </a:r>
            <a:r>
              <a:rPr dirty="0" smtClean="0"/>
              <a:t>Hebrew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who </a:t>
            </a:r>
            <a:r>
              <a:rPr dirty="0"/>
              <a:t>has sold himself to you. After he has served you six </a:t>
            </a:r>
            <a:r>
              <a:rPr dirty="0" smtClean="0"/>
              <a:t>years,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you </a:t>
            </a:r>
            <a:r>
              <a:rPr dirty="0"/>
              <a:t>must let him go free.' Your fathers, </a:t>
            </a:r>
            <a:r>
              <a:rPr dirty="0" smtClean="0"/>
              <a:t>however,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did </a:t>
            </a:r>
            <a:r>
              <a:rPr dirty="0"/>
              <a:t>not listen to me or pay attention to me.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4026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최근에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회개를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내 </a:t>
            </a:r>
            <a:r>
              <a:rPr dirty="0" err="1"/>
              <a:t>눈앞에</a:t>
            </a:r>
            <a:r>
              <a:rPr dirty="0"/>
              <a:t> </a:t>
            </a:r>
            <a:r>
              <a:rPr dirty="0" err="1"/>
              <a:t>옳은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너희</a:t>
            </a:r>
            <a:r>
              <a:rPr dirty="0" smtClean="0"/>
              <a:t> </a:t>
            </a:r>
            <a:r>
              <a:rPr dirty="0" err="1"/>
              <a:t>각자가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이웃에게</a:t>
            </a:r>
            <a:r>
              <a:rPr dirty="0"/>
              <a:t> </a:t>
            </a:r>
            <a:r>
              <a:rPr dirty="0" err="1"/>
              <a:t>자유를</a:t>
            </a:r>
            <a:r>
              <a:rPr dirty="0"/>
              <a:t> </a:t>
            </a:r>
            <a:r>
              <a:rPr dirty="0" err="1"/>
              <a:t>선포했다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그리고</a:t>
            </a:r>
            <a:r>
              <a:rPr dirty="0" smtClean="0"/>
              <a:t> </a:t>
            </a:r>
            <a:r>
              <a:rPr dirty="0" err="1"/>
              <a:t>너희가</a:t>
            </a:r>
            <a:r>
              <a:rPr dirty="0"/>
              <a:t> 내 </a:t>
            </a:r>
            <a:r>
              <a:rPr dirty="0" err="1"/>
              <a:t>이름으로</a:t>
            </a:r>
            <a:r>
              <a:rPr dirty="0"/>
              <a:t> </a:t>
            </a:r>
            <a:r>
              <a:rPr dirty="0" err="1"/>
              <a:t>불리는</a:t>
            </a:r>
            <a:r>
              <a:rPr dirty="0"/>
              <a:t> </a:t>
            </a:r>
            <a:r>
              <a:rPr dirty="0" err="1"/>
              <a:t>집에서</a:t>
            </a:r>
            <a:r>
              <a:rPr dirty="0"/>
              <a:t>, 내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언약을</a:t>
            </a:r>
            <a:r>
              <a:rPr dirty="0"/>
              <a:t> </a:t>
            </a:r>
            <a:r>
              <a:rPr dirty="0" err="1"/>
              <a:t>맺었다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640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Recently you repented and did what is right in my </a:t>
            </a:r>
            <a:r>
              <a:rPr dirty="0" smtClean="0"/>
              <a:t>sight: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Each </a:t>
            </a:r>
            <a:r>
              <a:rPr dirty="0"/>
              <a:t>of you proclaimed freedom to his </a:t>
            </a:r>
            <a:r>
              <a:rPr dirty="0" smtClean="0"/>
              <a:t>countrymen.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You </a:t>
            </a:r>
            <a:r>
              <a:rPr dirty="0"/>
              <a:t>even made a covenant before me in the house that bears my Name.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7495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또 </a:t>
            </a:r>
            <a:r>
              <a:rPr dirty="0" err="1"/>
              <a:t>돌이켜</a:t>
            </a:r>
            <a:r>
              <a:rPr dirty="0"/>
              <a:t> 내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더럽혔다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</a:t>
            </a:r>
            <a:r>
              <a:rPr dirty="0" smtClean="0"/>
              <a:t> </a:t>
            </a:r>
            <a:r>
              <a:rPr dirty="0" err="1"/>
              <a:t>마음에</a:t>
            </a:r>
            <a:r>
              <a:rPr dirty="0"/>
              <a:t> </a:t>
            </a:r>
            <a:r>
              <a:rPr dirty="0" err="1"/>
              <a:t>원하는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가도록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해방시켜</a:t>
            </a:r>
            <a:r>
              <a:rPr dirty="0"/>
              <a:t> 준 그 </a:t>
            </a:r>
            <a:r>
              <a:rPr dirty="0" err="1"/>
              <a:t>남녀</a:t>
            </a:r>
            <a:r>
              <a:rPr dirty="0"/>
              <a:t> </a:t>
            </a:r>
            <a:r>
              <a:rPr dirty="0" err="1" smtClean="0"/>
              <a:t>종들을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너희가</a:t>
            </a:r>
            <a:r>
              <a:rPr dirty="0" smtClean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데려왔다</a:t>
            </a:r>
            <a:r>
              <a:rPr dirty="0"/>
              <a:t>.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종으로</a:t>
            </a:r>
            <a:r>
              <a:rPr dirty="0"/>
              <a:t> </a:t>
            </a:r>
            <a:r>
              <a:rPr dirty="0" err="1"/>
              <a:t>삼아</a:t>
            </a:r>
            <a:r>
              <a:rPr dirty="0"/>
              <a:t> </a:t>
            </a:r>
            <a:r>
              <a:rPr dirty="0" err="1"/>
              <a:t>너희의</a:t>
            </a:r>
            <a:r>
              <a:rPr dirty="0"/>
              <a:t> </a:t>
            </a:r>
            <a:r>
              <a:rPr dirty="0" err="1"/>
              <a:t>종이</a:t>
            </a:r>
            <a:r>
              <a:rPr dirty="0"/>
              <a:t> </a:t>
            </a:r>
            <a:r>
              <a:rPr dirty="0" err="1"/>
              <a:t>되게</a:t>
            </a:r>
            <a:r>
              <a:rPr dirty="0"/>
              <a:t> </a:t>
            </a:r>
            <a:r>
              <a:rPr dirty="0" err="1"/>
              <a:t>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174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now you have turned around and profaned my </a:t>
            </a:r>
            <a:r>
              <a:rPr dirty="0" smtClean="0"/>
              <a:t>name;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each </a:t>
            </a:r>
            <a:r>
              <a:rPr dirty="0"/>
              <a:t>of you has taken back the male and female slaves you had set </a:t>
            </a:r>
            <a:r>
              <a:rPr dirty="0" smtClean="0"/>
              <a:t>free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 </a:t>
            </a:r>
            <a:r>
              <a:rPr dirty="0"/>
              <a:t>go where they wished. You have forced them to become your slaves again.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133176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/>
              <a:t>“</a:t>
            </a: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순종하지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너희가</a:t>
            </a:r>
            <a:r>
              <a:rPr dirty="0" smtClean="0"/>
              <a:t> </a:t>
            </a:r>
            <a:r>
              <a:rPr dirty="0" err="1"/>
              <a:t>각각</a:t>
            </a:r>
            <a:r>
              <a:rPr dirty="0"/>
              <a:t> </a:t>
            </a:r>
            <a:r>
              <a:rPr dirty="0" err="1"/>
              <a:t>자기의</a:t>
            </a:r>
            <a:r>
              <a:rPr dirty="0"/>
              <a:t> </a:t>
            </a:r>
            <a:r>
              <a:rPr dirty="0" err="1"/>
              <a:t>형제와</a:t>
            </a:r>
            <a:r>
              <a:rPr dirty="0"/>
              <a:t> </a:t>
            </a:r>
            <a:r>
              <a:rPr dirty="0" err="1"/>
              <a:t>이웃에게</a:t>
            </a:r>
            <a:r>
              <a:rPr dirty="0"/>
              <a:t> </a:t>
            </a:r>
            <a:r>
              <a:rPr dirty="0" err="1"/>
              <a:t>자유를</a:t>
            </a:r>
            <a:r>
              <a:rPr dirty="0"/>
              <a:t> </a:t>
            </a:r>
            <a:r>
              <a:rPr dirty="0" err="1"/>
              <a:t>선포하지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보라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자유를</a:t>
            </a:r>
            <a:r>
              <a:rPr dirty="0"/>
              <a:t> </a:t>
            </a:r>
            <a:r>
              <a:rPr dirty="0" err="1"/>
              <a:t>선포해</a:t>
            </a:r>
            <a:r>
              <a:rPr dirty="0"/>
              <a:t> </a:t>
            </a:r>
            <a:r>
              <a:rPr dirty="0" err="1"/>
              <a:t>칼과</a:t>
            </a:r>
            <a:r>
              <a:rPr dirty="0"/>
              <a:t> </a:t>
            </a:r>
            <a:r>
              <a:rPr dirty="0" err="1"/>
              <a:t>전염병과</a:t>
            </a:r>
            <a:r>
              <a:rPr dirty="0"/>
              <a:t> </a:t>
            </a:r>
            <a:r>
              <a:rPr dirty="0" err="1"/>
              <a:t>기근으로</a:t>
            </a:r>
            <a:r>
              <a:rPr dirty="0"/>
              <a:t> </a:t>
            </a:r>
            <a:r>
              <a:rPr dirty="0" err="1"/>
              <a:t>죽게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여호와의</a:t>
            </a:r>
            <a:r>
              <a:rPr dirty="0" smtClean="0"/>
              <a:t> </a:t>
            </a:r>
            <a:r>
              <a:rPr dirty="0" err="1"/>
              <a:t>말이다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세상의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나라들에</a:t>
            </a:r>
            <a:r>
              <a:rPr dirty="0"/>
              <a:t> </a:t>
            </a:r>
            <a:r>
              <a:rPr dirty="0" err="1"/>
              <a:t>두려움의</a:t>
            </a:r>
            <a:r>
              <a:rPr dirty="0"/>
              <a:t> </a:t>
            </a:r>
            <a:r>
              <a:rPr dirty="0" err="1"/>
              <a:t>대상이</a:t>
            </a:r>
            <a:r>
              <a:rPr dirty="0"/>
              <a:t> </a:t>
            </a:r>
            <a:r>
              <a:rPr dirty="0" err="1"/>
              <a:t>되게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94816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"Therefore, this is what the LORD says: You have not obeyed </a:t>
            </a:r>
            <a:r>
              <a:rPr dirty="0" smtClean="0"/>
              <a:t>me;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you </a:t>
            </a:r>
            <a:r>
              <a:rPr dirty="0"/>
              <a:t>have not proclaimed freedom for your fellow </a:t>
            </a:r>
            <a:r>
              <a:rPr dirty="0" smtClean="0"/>
              <a:t>countrymen.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So </a:t>
            </a:r>
            <a:r>
              <a:rPr dirty="0"/>
              <a:t>I now proclaim `freedom' for you, declares the </a:t>
            </a:r>
            <a:r>
              <a:rPr dirty="0" smtClean="0"/>
              <a:t>LORD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-- </a:t>
            </a:r>
            <a:r>
              <a:rPr dirty="0"/>
              <a:t>`freedom' to fall by the sword, plague and </a:t>
            </a:r>
            <a:r>
              <a:rPr dirty="0" smtClean="0"/>
              <a:t>famine.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will make you abhorrent to all the kingdoms of the earth.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6974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송아지를</a:t>
            </a:r>
            <a:r>
              <a:rPr dirty="0"/>
              <a:t> </a:t>
            </a:r>
            <a:r>
              <a:rPr dirty="0" err="1"/>
              <a:t>둘로</a:t>
            </a:r>
            <a:r>
              <a:rPr dirty="0"/>
              <a:t> </a:t>
            </a:r>
            <a:r>
              <a:rPr dirty="0" err="1"/>
              <a:t>자르고</a:t>
            </a:r>
            <a:r>
              <a:rPr dirty="0"/>
              <a:t> 그 </a:t>
            </a:r>
            <a:r>
              <a:rPr dirty="0" err="1"/>
              <a:t>조각</a:t>
            </a:r>
            <a:r>
              <a:rPr dirty="0"/>
              <a:t> </a:t>
            </a:r>
            <a:r>
              <a:rPr dirty="0" err="1"/>
              <a:t>사이를</a:t>
            </a:r>
            <a:r>
              <a:rPr dirty="0"/>
              <a:t> </a:t>
            </a:r>
            <a:r>
              <a:rPr dirty="0" err="1"/>
              <a:t>지나가며</a:t>
            </a:r>
            <a:r>
              <a:rPr dirty="0"/>
              <a:t> 내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맺은</a:t>
            </a:r>
            <a:r>
              <a:rPr dirty="0"/>
              <a:t> </a:t>
            </a:r>
            <a:r>
              <a:rPr dirty="0" err="1"/>
              <a:t>언약의</a:t>
            </a:r>
            <a:r>
              <a:rPr dirty="0"/>
              <a:t> </a:t>
            </a:r>
            <a:r>
              <a:rPr dirty="0" err="1"/>
              <a:t>조항을</a:t>
            </a:r>
            <a:r>
              <a:rPr dirty="0"/>
              <a:t> </a:t>
            </a:r>
            <a:r>
              <a:rPr dirty="0" err="1"/>
              <a:t>지키지</a:t>
            </a:r>
            <a:r>
              <a:rPr dirty="0"/>
              <a:t> </a:t>
            </a:r>
            <a:r>
              <a:rPr dirty="0" err="1" smtClean="0"/>
              <a:t>않고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내 </a:t>
            </a:r>
            <a:r>
              <a:rPr dirty="0" err="1"/>
              <a:t>언약을</a:t>
            </a:r>
            <a:r>
              <a:rPr dirty="0"/>
              <a:t> </a:t>
            </a:r>
            <a:r>
              <a:rPr dirty="0" err="1"/>
              <a:t>어긴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789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men who have violated my </a:t>
            </a:r>
            <a:r>
              <a:rPr dirty="0" smtClean="0"/>
              <a:t>covenant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have not fulfilled the terms of the covenant they made before </a:t>
            </a:r>
            <a:r>
              <a:rPr dirty="0" smtClean="0"/>
              <a:t>me,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will treat like the calf they cut in two and then walked between its pieces.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263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/>
              <a:t>곧 </a:t>
            </a:r>
            <a:r>
              <a:rPr dirty="0" err="1"/>
              <a:t>송아지</a:t>
            </a:r>
            <a:r>
              <a:rPr dirty="0"/>
              <a:t> </a:t>
            </a:r>
            <a:r>
              <a:rPr dirty="0" err="1"/>
              <a:t>조각들</a:t>
            </a:r>
            <a:r>
              <a:rPr dirty="0"/>
              <a:t> </a:t>
            </a:r>
            <a:r>
              <a:rPr dirty="0" err="1"/>
              <a:t>사이를</a:t>
            </a:r>
            <a:r>
              <a:rPr dirty="0"/>
              <a:t> </a:t>
            </a:r>
            <a:r>
              <a:rPr dirty="0" err="1"/>
              <a:t>지나간</a:t>
            </a:r>
            <a:r>
              <a:rPr dirty="0"/>
              <a:t> </a:t>
            </a:r>
            <a:r>
              <a:rPr dirty="0" err="1"/>
              <a:t>유다의</a:t>
            </a:r>
            <a:r>
              <a:rPr dirty="0"/>
              <a:t> </a:t>
            </a:r>
            <a:r>
              <a:rPr dirty="0" err="1"/>
              <a:t>지도자들과</a:t>
            </a:r>
            <a:r>
              <a:rPr dirty="0"/>
              <a:t> </a:t>
            </a:r>
            <a:r>
              <a:rPr dirty="0" err="1"/>
              <a:t>예루살렘의</a:t>
            </a:r>
            <a:r>
              <a:rPr dirty="0"/>
              <a:t> </a:t>
            </a:r>
            <a:r>
              <a:rPr dirty="0" err="1"/>
              <a:t>지도자들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내시들</a:t>
            </a:r>
            <a:r>
              <a:rPr dirty="0"/>
              <a:t>, </a:t>
            </a:r>
            <a:r>
              <a:rPr dirty="0" err="1"/>
              <a:t>제사장들</a:t>
            </a:r>
            <a:r>
              <a:rPr dirty="0"/>
              <a:t>, 이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백성을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576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leaders of Judah and Jerusalem, the court </a:t>
            </a:r>
            <a:r>
              <a:rPr dirty="0" smtClean="0"/>
              <a:t>officials,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priests and all the people of the </a:t>
            </a:r>
            <a:r>
              <a:rPr dirty="0" smtClean="0"/>
              <a:t>land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who </a:t>
            </a:r>
            <a:r>
              <a:rPr dirty="0"/>
              <a:t>walked between the pieces of the calf,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39286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“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유다</a:t>
            </a:r>
            <a:r>
              <a:rPr dirty="0" smtClean="0"/>
              <a:t> </a:t>
            </a:r>
            <a:r>
              <a:rPr dirty="0"/>
              <a:t>왕 </a:t>
            </a:r>
            <a:r>
              <a:rPr dirty="0" err="1"/>
              <a:t>시드기야에게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말하여라</a:t>
            </a:r>
            <a:r>
              <a:rPr dirty="0"/>
              <a:t>. ‘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보아라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이 </a:t>
            </a:r>
            <a:r>
              <a:rPr dirty="0" err="1"/>
              <a:t>성읍을</a:t>
            </a:r>
            <a:r>
              <a:rPr dirty="0"/>
              <a:t> </a:t>
            </a:r>
            <a:r>
              <a:rPr dirty="0" err="1"/>
              <a:t>바벨론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줄 </a:t>
            </a:r>
            <a:r>
              <a:rPr dirty="0" err="1"/>
              <a:t>것이니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이곳을</a:t>
            </a:r>
            <a:r>
              <a:rPr dirty="0"/>
              <a:t> </a:t>
            </a:r>
            <a:r>
              <a:rPr dirty="0" err="1"/>
              <a:t>불로</a:t>
            </a:r>
            <a:r>
              <a:rPr dirty="0"/>
              <a:t> </a:t>
            </a:r>
            <a:r>
              <a:rPr dirty="0" err="1"/>
              <a:t>태워</a:t>
            </a:r>
            <a:r>
              <a:rPr dirty="0"/>
              <a:t> </a:t>
            </a:r>
            <a:r>
              <a:rPr dirty="0" err="1"/>
              <a:t>버릴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7567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"This is what the LORD, the God of Israel, </a:t>
            </a:r>
            <a:r>
              <a:rPr dirty="0" smtClean="0"/>
              <a:t>says: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Go </a:t>
            </a:r>
            <a:r>
              <a:rPr dirty="0"/>
              <a:t>to Zedekiah king of Judah and tell him, `This is what the LORD </a:t>
            </a:r>
            <a:r>
              <a:rPr dirty="0" smtClean="0"/>
              <a:t>says: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am about to hand this city over to the king of Babylon, and he will burn it down.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2880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대적들의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,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목숨을</a:t>
            </a:r>
            <a:r>
              <a:rPr dirty="0"/>
              <a:t> </a:t>
            </a:r>
            <a:r>
              <a:rPr dirty="0" err="1"/>
              <a:t>찾는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넘겨줄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그들의</a:t>
            </a:r>
            <a:r>
              <a:rPr dirty="0" smtClean="0"/>
              <a:t> </a:t>
            </a:r>
            <a:r>
              <a:rPr dirty="0" err="1"/>
              <a:t>시체가</a:t>
            </a:r>
            <a:r>
              <a:rPr dirty="0"/>
              <a:t> </a:t>
            </a:r>
            <a:r>
              <a:rPr dirty="0" err="1"/>
              <a:t>공중의</a:t>
            </a:r>
            <a:r>
              <a:rPr dirty="0"/>
              <a:t> </a:t>
            </a:r>
            <a:r>
              <a:rPr dirty="0" err="1"/>
              <a:t>새들과</a:t>
            </a:r>
            <a:r>
              <a:rPr dirty="0"/>
              <a:t>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짐승들의</a:t>
            </a:r>
            <a:r>
              <a:rPr dirty="0"/>
              <a:t> </a:t>
            </a:r>
            <a:r>
              <a:rPr dirty="0" err="1"/>
              <a:t>먹이가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561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hand over to their enemies who seek their </a:t>
            </a:r>
            <a:r>
              <a:rPr dirty="0" smtClean="0"/>
              <a:t>lives.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Their </a:t>
            </a:r>
            <a:r>
              <a:rPr dirty="0"/>
              <a:t>dead bodies will become food for the birds of the </a:t>
            </a:r>
            <a:r>
              <a:rPr dirty="0" smtClean="0"/>
              <a:t>air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 beasts of the earth.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6073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왕 </a:t>
            </a:r>
            <a:r>
              <a:rPr dirty="0" err="1"/>
              <a:t>시드기야와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관료들을</a:t>
            </a:r>
            <a:r>
              <a:rPr dirty="0"/>
              <a:t> </a:t>
            </a:r>
            <a:r>
              <a:rPr dirty="0" err="1"/>
              <a:t>대적들의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그들의</a:t>
            </a:r>
            <a:r>
              <a:rPr dirty="0" smtClean="0"/>
              <a:t> </a:t>
            </a:r>
            <a:r>
              <a:rPr dirty="0" err="1"/>
              <a:t>목숨을</a:t>
            </a:r>
            <a:r>
              <a:rPr dirty="0"/>
              <a:t> </a:t>
            </a:r>
            <a:r>
              <a:rPr dirty="0" err="1"/>
              <a:t>찾는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 smtClean="0"/>
              <a:t>손에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그리고</a:t>
            </a:r>
            <a:r>
              <a:rPr dirty="0" smtClean="0"/>
              <a:t> </a:t>
            </a:r>
            <a:r>
              <a:rPr dirty="0" err="1"/>
              <a:t>너희들에게서</a:t>
            </a:r>
            <a:r>
              <a:rPr dirty="0"/>
              <a:t> </a:t>
            </a:r>
            <a:r>
              <a:rPr dirty="0" err="1"/>
              <a:t>물러간</a:t>
            </a:r>
            <a:r>
              <a:rPr dirty="0"/>
              <a:t> </a:t>
            </a:r>
            <a:r>
              <a:rPr dirty="0" err="1"/>
              <a:t>바벨론</a:t>
            </a:r>
            <a:r>
              <a:rPr dirty="0"/>
              <a:t> 왕 </a:t>
            </a:r>
            <a:r>
              <a:rPr dirty="0" err="1"/>
              <a:t>군대의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넘겨줄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9518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will hand Zedekiah king of Judah and his officials over to their </a:t>
            </a:r>
            <a:r>
              <a:rPr dirty="0" smtClean="0"/>
              <a:t>enemies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who </a:t>
            </a:r>
            <a:r>
              <a:rPr dirty="0"/>
              <a:t>seek their lives, to the army of the king of </a:t>
            </a:r>
            <a:r>
              <a:rPr dirty="0" smtClean="0"/>
              <a:t>Babylon,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which </a:t>
            </a:r>
            <a:r>
              <a:rPr dirty="0"/>
              <a:t>has withdrawn from you.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5906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 </a:t>
            </a: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명령을</a:t>
            </a:r>
            <a:r>
              <a:rPr dirty="0"/>
              <a:t> </a:t>
            </a:r>
            <a:r>
              <a:rPr dirty="0" err="1"/>
              <a:t>내려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이 </a:t>
            </a:r>
            <a:r>
              <a:rPr dirty="0" err="1"/>
              <a:t>성읍으로</a:t>
            </a:r>
            <a:r>
              <a:rPr dirty="0"/>
              <a:t> </a:t>
            </a:r>
            <a:r>
              <a:rPr dirty="0" err="1"/>
              <a:t>돌아오게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그들이</a:t>
            </a:r>
            <a:r>
              <a:rPr dirty="0" smtClean="0"/>
              <a:t> </a:t>
            </a:r>
            <a:r>
              <a:rPr dirty="0"/>
              <a:t>이 </a:t>
            </a:r>
            <a:r>
              <a:rPr dirty="0" err="1"/>
              <a:t>성읍을</a:t>
            </a:r>
            <a:r>
              <a:rPr dirty="0"/>
              <a:t> </a:t>
            </a:r>
            <a:r>
              <a:rPr dirty="0" err="1"/>
              <a:t>공격해서</a:t>
            </a:r>
            <a:r>
              <a:rPr dirty="0"/>
              <a:t> </a:t>
            </a:r>
            <a:r>
              <a:rPr dirty="0" err="1"/>
              <a:t>취하고</a:t>
            </a:r>
            <a:r>
              <a:rPr dirty="0"/>
              <a:t> </a:t>
            </a:r>
            <a:r>
              <a:rPr dirty="0" err="1"/>
              <a:t>불로</a:t>
            </a:r>
            <a:r>
              <a:rPr dirty="0"/>
              <a:t> </a:t>
            </a:r>
            <a:r>
              <a:rPr dirty="0" err="1"/>
              <a:t>태울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그러면</a:t>
            </a:r>
            <a:r>
              <a:rPr dirty="0" smtClean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유다의</a:t>
            </a:r>
            <a:r>
              <a:rPr dirty="0"/>
              <a:t> </a:t>
            </a:r>
            <a:r>
              <a:rPr dirty="0" err="1"/>
              <a:t>성읍들을</a:t>
            </a:r>
            <a:r>
              <a:rPr dirty="0"/>
              <a:t> </a:t>
            </a:r>
            <a:r>
              <a:rPr dirty="0" err="1"/>
              <a:t>폐허로</a:t>
            </a:r>
            <a:r>
              <a:rPr dirty="0"/>
              <a:t> </a:t>
            </a:r>
            <a:r>
              <a:rPr dirty="0" err="1"/>
              <a:t>만들</a:t>
            </a:r>
            <a:r>
              <a:rPr dirty="0"/>
              <a:t> </a:t>
            </a:r>
            <a:r>
              <a:rPr dirty="0" err="1"/>
              <a:t>것이니</a:t>
            </a:r>
            <a:r>
              <a:rPr dirty="0"/>
              <a:t> </a:t>
            </a:r>
            <a:r>
              <a:rPr dirty="0" err="1"/>
              <a:t>그곳에</a:t>
            </a:r>
            <a:r>
              <a:rPr dirty="0"/>
              <a:t> </a:t>
            </a: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살지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2116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am going to give the order, declares the </a:t>
            </a:r>
            <a:r>
              <a:rPr dirty="0" smtClean="0"/>
              <a:t>LORD,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I will bring them back to this city. They will fight against </a:t>
            </a:r>
            <a:r>
              <a:rPr dirty="0" smtClean="0"/>
              <a:t>it,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take </a:t>
            </a:r>
            <a:r>
              <a:rPr dirty="0"/>
              <a:t>it and burn it </a:t>
            </a:r>
            <a:r>
              <a:rPr dirty="0" smtClean="0"/>
              <a:t>down.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I will lay waste the towns of Judah so no one can live there."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70384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손에서</a:t>
            </a:r>
            <a:r>
              <a:rPr dirty="0"/>
              <a:t> </a:t>
            </a:r>
            <a:r>
              <a:rPr dirty="0" err="1"/>
              <a:t>빠져나오지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것이고</a:t>
            </a:r>
            <a:r>
              <a:rPr dirty="0"/>
              <a:t> </a:t>
            </a:r>
            <a:r>
              <a:rPr dirty="0" err="1"/>
              <a:t>오히려</a:t>
            </a:r>
            <a:r>
              <a:rPr dirty="0"/>
              <a:t> </a:t>
            </a:r>
            <a:r>
              <a:rPr dirty="0" err="1"/>
              <a:t>확실히</a:t>
            </a:r>
            <a:r>
              <a:rPr dirty="0"/>
              <a:t> </a:t>
            </a:r>
            <a:r>
              <a:rPr dirty="0" err="1"/>
              <a:t>붙잡혀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넘겨질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네가</a:t>
            </a:r>
            <a:r>
              <a:rPr dirty="0" smtClean="0"/>
              <a:t> </a:t>
            </a:r>
            <a:r>
              <a:rPr dirty="0" err="1"/>
              <a:t>바벨론</a:t>
            </a:r>
            <a:r>
              <a:rPr dirty="0"/>
              <a:t> </a:t>
            </a:r>
            <a:r>
              <a:rPr dirty="0" err="1"/>
              <a:t>왕을</a:t>
            </a:r>
            <a:r>
              <a:rPr dirty="0"/>
              <a:t> </a:t>
            </a:r>
            <a:r>
              <a:rPr dirty="0" err="1"/>
              <a:t>눈을</a:t>
            </a:r>
            <a:r>
              <a:rPr dirty="0"/>
              <a:t> </a:t>
            </a:r>
            <a:r>
              <a:rPr dirty="0" err="1"/>
              <a:t>맞대고</a:t>
            </a:r>
            <a:r>
              <a:rPr dirty="0"/>
              <a:t> 볼 </a:t>
            </a:r>
            <a:r>
              <a:rPr dirty="0" err="1"/>
              <a:t>것이며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너와</a:t>
            </a:r>
            <a:r>
              <a:rPr dirty="0"/>
              <a:t> </a:t>
            </a:r>
            <a:r>
              <a:rPr dirty="0" err="1"/>
              <a:t>얼굴을</a:t>
            </a:r>
            <a:r>
              <a:rPr dirty="0"/>
              <a:t> </a:t>
            </a:r>
            <a:r>
              <a:rPr dirty="0" err="1"/>
              <a:t>맞대고</a:t>
            </a:r>
            <a:r>
              <a:rPr dirty="0"/>
              <a:t> </a:t>
            </a:r>
            <a:r>
              <a:rPr dirty="0" err="1"/>
              <a:t>말할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그리고</a:t>
            </a:r>
            <a:r>
              <a:rPr dirty="0" smtClean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바벨론으로</a:t>
            </a:r>
            <a:r>
              <a:rPr dirty="0"/>
              <a:t> 갈 </a:t>
            </a:r>
            <a:r>
              <a:rPr dirty="0" err="1"/>
              <a:t>것이다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398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will not escape from his grasp but will surely be </a:t>
            </a:r>
            <a:r>
              <a:rPr dirty="0" smtClean="0"/>
              <a:t>captured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handed over to him. You will see the king of Babylon with your own </a:t>
            </a:r>
            <a:r>
              <a:rPr dirty="0" smtClean="0"/>
              <a:t>eyes,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he will speak with you face to face. And you will go to Babylon.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836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/>
              <a:t>“</a:t>
            </a: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왕 </a:t>
            </a:r>
            <a:r>
              <a:rPr dirty="0" err="1"/>
              <a:t>시드기야여</a:t>
            </a:r>
            <a:r>
              <a:rPr dirty="0"/>
              <a:t>,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들어라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너에</a:t>
            </a:r>
            <a:r>
              <a:rPr dirty="0" smtClean="0"/>
              <a:t> </a:t>
            </a:r>
            <a:r>
              <a:rPr dirty="0" err="1"/>
              <a:t>관해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칼에</a:t>
            </a:r>
            <a:r>
              <a:rPr dirty="0"/>
              <a:t> </a:t>
            </a:r>
            <a:r>
              <a:rPr dirty="0" err="1"/>
              <a:t>죽지</a:t>
            </a:r>
            <a:r>
              <a:rPr dirty="0"/>
              <a:t> </a:t>
            </a:r>
            <a:r>
              <a:rPr dirty="0" err="1"/>
              <a:t>않고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2431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"`Yet hear the promise of the LORD, O Zedekiah king of </a:t>
            </a:r>
            <a:r>
              <a:rPr dirty="0" smtClean="0"/>
              <a:t>Judah.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This </a:t>
            </a:r>
            <a:r>
              <a:rPr dirty="0"/>
              <a:t>is what the LORD says concerning you: You will not die by the sword;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6902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평화롭게</a:t>
            </a:r>
            <a:r>
              <a:rPr dirty="0"/>
              <a:t> </a:t>
            </a:r>
            <a:r>
              <a:rPr dirty="0" err="1"/>
              <a:t>죽을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백성이</a:t>
            </a:r>
            <a:r>
              <a:rPr dirty="0"/>
              <a:t> 네 </a:t>
            </a:r>
            <a:r>
              <a:rPr dirty="0" err="1"/>
              <a:t>조상들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곧 </a:t>
            </a:r>
            <a:r>
              <a:rPr dirty="0"/>
              <a:t>네 </a:t>
            </a:r>
            <a:r>
              <a:rPr dirty="0" err="1"/>
              <a:t>선왕들을</a:t>
            </a:r>
            <a:r>
              <a:rPr dirty="0"/>
              <a:t> </a:t>
            </a:r>
            <a:r>
              <a:rPr dirty="0" err="1"/>
              <a:t>위해서</a:t>
            </a:r>
            <a:r>
              <a:rPr dirty="0"/>
              <a:t> </a:t>
            </a:r>
            <a:r>
              <a:rPr dirty="0" err="1"/>
              <a:t>분향했던</a:t>
            </a:r>
            <a:r>
              <a:rPr dirty="0"/>
              <a:t> </a:t>
            </a:r>
            <a:r>
              <a:rPr dirty="0" err="1"/>
              <a:t>것처럼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위해서</a:t>
            </a:r>
            <a:r>
              <a:rPr dirty="0"/>
              <a:t> </a:t>
            </a:r>
            <a:r>
              <a:rPr dirty="0" err="1"/>
              <a:t>분향하고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 err="1"/>
              <a:t>슬프다</a:t>
            </a:r>
            <a:r>
              <a:rPr dirty="0"/>
              <a:t>, </a:t>
            </a:r>
            <a:r>
              <a:rPr dirty="0" err="1"/>
              <a:t>주인이여</a:t>
            </a:r>
            <a:r>
              <a:rPr dirty="0"/>
              <a:t>!’</a:t>
            </a:r>
            <a:r>
              <a:rPr dirty="0" err="1"/>
              <a:t>라고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위해서</a:t>
            </a:r>
            <a:r>
              <a:rPr dirty="0"/>
              <a:t> </a:t>
            </a:r>
            <a:r>
              <a:rPr dirty="0" err="1"/>
              <a:t>애곡할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이것을</a:t>
            </a:r>
            <a:r>
              <a:rPr dirty="0"/>
              <a:t> </a:t>
            </a:r>
            <a:r>
              <a:rPr dirty="0" err="1"/>
              <a:t>약속한다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여호와의</a:t>
            </a:r>
            <a:r>
              <a:rPr dirty="0" smtClean="0"/>
              <a:t> </a:t>
            </a:r>
            <a:r>
              <a:rPr dirty="0" err="1"/>
              <a:t>말이다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736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will die peacefully. As people made a funeral fire in honor of your </a:t>
            </a:r>
            <a:r>
              <a:rPr dirty="0" smtClean="0"/>
              <a:t>fathers,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former kings who preceded you, so they will make a fire in your </a:t>
            </a:r>
            <a:r>
              <a:rPr dirty="0" smtClean="0"/>
              <a:t>honor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lament, "Alas, O master!" I myself make this promise, declares the LORD.'"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그 후 예언자 예레미야가 예루살렘에서 유다 왕 시드기야에게 이 모든 말을 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Jeremiah the prophet told all this to Zedekiah king of Judah, in Jerusalem,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140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그때는</a:t>
            </a:r>
            <a:r>
              <a:rPr dirty="0"/>
              <a:t> </a:t>
            </a:r>
            <a:r>
              <a:rPr dirty="0" err="1"/>
              <a:t>바벨론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군대가</a:t>
            </a:r>
            <a:r>
              <a:rPr dirty="0"/>
              <a:t> </a:t>
            </a:r>
            <a:r>
              <a:rPr dirty="0" err="1"/>
              <a:t>예루살렘과</a:t>
            </a:r>
            <a:r>
              <a:rPr dirty="0"/>
              <a:t> </a:t>
            </a:r>
            <a:r>
              <a:rPr dirty="0" err="1"/>
              <a:t>아직</a:t>
            </a:r>
            <a:r>
              <a:rPr dirty="0"/>
              <a:t> </a:t>
            </a:r>
            <a:r>
              <a:rPr dirty="0" err="1"/>
              <a:t>남아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유다의</a:t>
            </a:r>
            <a:r>
              <a:rPr dirty="0"/>
              <a:t> </a:t>
            </a:r>
            <a:r>
              <a:rPr dirty="0" err="1" smtClean="0"/>
              <a:t>성읍들인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라기스와</a:t>
            </a:r>
            <a:r>
              <a:rPr dirty="0" smtClean="0"/>
              <a:t> </a:t>
            </a:r>
            <a:r>
              <a:rPr dirty="0" err="1"/>
              <a:t>아세가와</a:t>
            </a:r>
            <a:r>
              <a:rPr dirty="0"/>
              <a:t> </a:t>
            </a:r>
            <a:r>
              <a:rPr dirty="0" err="1"/>
              <a:t>싸우고</a:t>
            </a:r>
            <a:r>
              <a:rPr dirty="0"/>
              <a:t> </a:t>
            </a:r>
            <a:r>
              <a:rPr dirty="0" err="1"/>
              <a:t>있었다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 </a:t>
            </a:r>
            <a:r>
              <a:rPr dirty="0" err="1"/>
              <a:t>성읍들은</a:t>
            </a:r>
            <a:r>
              <a:rPr dirty="0"/>
              <a:t> </a:t>
            </a:r>
            <a:r>
              <a:rPr dirty="0" err="1"/>
              <a:t>유다의</a:t>
            </a:r>
            <a:r>
              <a:rPr dirty="0"/>
              <a:t> </a:t>
            </a:r>
            <a:r>
              <a:rPr dirty="0" err="1"/>
              <a:t>성읍들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남아</a:t>
            </a:r>
            <a:r>
              <a:rPr dirty="0"/>
              <a:t> </a:t>
            </a:r>
            <a:r>
              <a:rPr dirty="0" err="1"/>
              <a:t>있던</a:t>
            </a:r>
            <a:r>
              <a:rPr dirty="0"/>
              <a:t> </a:t>
            </a:r>
            <a:r>
              <a:rPr dirty="0" err="1"/>
              <a:t>요새화된</a:t>
            </a:r>
            <a:r>
              <a:rPr dirty="0"/>
              <a:t> </a:t>
            </a:r>
            <a:r>
              <a:rPr dirty="0" err="1"/>
              <a:t>성읍들이었다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737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while the army of the king of Babylon was </a:t>
            </a:r>
            <a:r>
              <a:rPr dirty="0" smtClean="0"/>
              <a:t>fighting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against </a:t>
            </a:r>
            <a:r>
              <a:rPr dirty="0"/>
              <a:t>Jerusalem and the other cities of Judah that were still holding </a:t>
            </a:r>
            <a:r>
              <a:rPr dirty="0" smtClean="0"/>
              <a:t>out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-- </a:t>
            </a:r>
            <a:r>
              <a:rPr dirty="0"/>
              <a:t>Lachish and </a:t>
            </a:r>
            <a:r>
              <a:rPr dirty="0" err="1"/>
              <a:t>Azekah</a:t>
            </a:r>
            <a:r>
              <a:rPr dirty="0"/>
              <a:t>. These were the only fortified cities left in Judah.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721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시드기야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예루살렘에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백성에게</a:t>
            </a:r>
            <a:r>
              <a:rPr dirty="0"/>
              <a:t> </a:t>
            </a:r>
            <a:r>
              <a:rPr dirty="0" err="1"/>
              <a:t>자유를</a:t>
            </a:r>
            <a:r>
              <a:rPr dirty="0"/>
              <a:t> </a:t>
            </a:r>
            <a:r>
              <a:rPr dirty="0" err="1"/>
              <a:t>선포하는</a:t>
            </a:r>
            <a:r>
              <a:rPr dirty="0"/>
              <a:t> </a:t>
            </a:r>
            <a:r>
              <a:rPr dirty="0" err="1"/>
              <a:t>언약을</a:t>
            </a:r>
            <a:r>
              <a:rPr dirty="0"/>
              <a:t> </a:t>
            </a:r>
            <a:r>
              <a:rPr dirty="0" err="1"/>
              <a:t>맺은</a:t>
            </a:r>
            <a:r>
              <a:rPr dirty="0"/>
              <a:t> </a:t>
            </a:r>
            <a:r>
              <a:rPr dirty="0" err="1" smtClean="0"/>
              <a:t>후에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여호와께로부터</a:t>
            </a:r>
            <a:r>
              <a:rPr dirty="0" smtClean="0"/>
              <a:t> </a:t>
            </a:r>
            <a:r>
              <a:rPr dirty="0" err="1"/>
              <a:t>예레미야에게</a:t>
            </a:r>
            <a:r>
              <a:rPr dirty="0"/>
              <a:t> </a:t>
            </a:r>
            <a:r>
              <a:rPr dirty="0" err="1"/>
              <a:t>임한</a:t>
            </a:r>
            <a:r>
              <a:rPr dirty="0"/>
              <a:t> </a:t>
            </a:r>
            <a:r>
              <a:rPr dirty="0" err="1"/>
              <a:t>말씀입니다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747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word came to Jeremiah from the </a:t>
            </a:r>
            <a:r>
              <a:rPr dirty="0" smtClean="0"/>
              <a:t>LORD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after </a:t>
            </a:r>
            <a:r>
              <a:rPr dirty="0"/>
              <a:t>King Zedekiah had made a covenant with all the people in </a:t>
            </a:r>
            <a:r>
              <a:rPr dirty="0" smtClean="0"/>
              <a:t>Jerusalem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 </a:t>
            </a:r>
            <a:r>
              <a:rPr dirty="0"/>
              <a:t>proclaim freedom for the slaves.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631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/>
              <a:t>그 </a:t>
            </a:r>
            <a:r>
              <a:rPr dirty="0" err="1"/>
              <a:t>언약은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각자</a:t>
            </a:r>
            <a:r>
              <a:rPr dirty="0"/>
              <a:t> </a:t>
            </a:r>
            <a:r>
              <a:rPr dirty="0" err="1"/>
              <a:t>자기의</a:t>
            </a:r>
            <a:r>
              <a:rPr dirty="0"/>
              <a:t> </a:t>
            </a:r>
            <a:r>
              <a:rPr dirty="0" err="1"/>
              <a:t>히브리</a:t>
            </a:r>
            <a:r>
              <a:rPr dirty="0"/>
              <a:t> </a:t>
            </a:r>
            <a:r>
              <a:rPr dirty="0" err="1"/>
              <a:t>사람인</a:t>
            </a:r>
            <a:r>
              <a:rPr dirty="0"/>
              <a:t> </a:t>
            </a:r>
            <a:r>
              <a:rPr dirty="0" err="1"/>
              <a:t>남녀</a:t>
            </a:r>
            <a:r>
              <a:rPr dirty="0"/>
              <a:t> </a:t>
            </a:r>
            <a:r>
              <a:rPr dirty="0" err="1"/>
              <a:t>종들을</a:t>
            </a:r>
            <a:r>
              <a:rPr dirty="0"/>
              <a:t> </a:t>
            </a:r>
            <a:r>
              <a:rPr dirty="0" err="1" smtClean="0"/>
              <a:t>해방시켜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어느</a:t>
            </a:r>
            <a:r>
              <a:rPr dirty="0" smtClean="0"/>
              <a:t> </a:t>
            </a:r>
            <a:r>
              <a:rPr dirty="0" err="1"/>
              <a:t>누구도</a:t>
            </a:r>
            <a:r>
              <a:rPr dirty="0"/>
              <a:t> 그 </a:t>
            </a:r>
            <a:r>
              <a:rPr dirty="0" err="1"/>
              <a:t>형제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종이</a:t>
            </a:r>
            <a:r>
              <a:rPr dirty="0"/>
              <a:t> </a:t>
            </a:r>
            <a:r>
              <a:rPr dirty="0" err="1"/>
              <a:t>되게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않는다는</a:t>
            </a:r>
            <a:r>
              <a:rPr dirty="0"/>
              <a:t> </a:t>
            </a:r>
            <a:r>
              <a:rPr dirty="0" err="1"/>
              <a:t>것이었습니다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4385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Everyone was to free his Hebrew slaves, both male and </a:t>
            </a:r>
            <a:r>
              <a:rPr dirty="0" smtClean="0"/>
              <a:t>female;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no </a:t>
            </a:r>
            <a:r>
              <a:rPr dirty="0"/>
              <a:t>one was to hold a fellow Jew in bondage.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1536</Words>
  <Application>Microsoft Office PowerPoint</Application>
  <PresentationFormat>와이드스크린</PresentationFormat>
  <Paragraphs>143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Seung88</cp:lastModifiedBy>
  <cp:revision>129</cp:revision>
  <dcterms:created xsi:type="dcterms:W3CDTF">2019-02-17T10:11:46Z</dcterms:created>
  <dcterms:modified xsi:type="dcterms:W3CDTF">2022-09-07T05:50:54Z</dcterms:modified>
</cp:coreProperties>
</file>