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유다 왕 요시야의 아들 여호야김의 때에 여호와께로부터 예레미야에게 임한 말씀입니다.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9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word that came to Jeremiah from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during </a:t>
            </a:r>
            <a:r>
              <a:rPr dirty="0"/>
              <a:t>the reign of </a:t>
            </a:r>
            <a:r>
              <a:rPr dirty="0" err="1"/>
              <a:t>Jehoiakim</a:t>
            </a:r>
            <a:r>
              <a:rPr dirty="0"/>
              <a:t> son of Josiah king of Judah: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천막에서</a:t>
            </a:r>
            <a:r>
              <a:rPr dirty="0"/>
              <a:t> </a:t>
            </a:r>
            <a:r>
              <a:rPr dirty="0" err="1"/>
              <a:t>살았고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요나답이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 smtClean="0"/>
              <a:t>따라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순종하고</a:t>
            </a:r>
            <a:r>
              <a:rPr dirty="0" smtClean="0"/>
              <a:t> </a:t>
            </a:r>
            <a:r>
              <a:rPr dirty="0" err="1"/>
              <a:t>실행했습니다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2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lived in tents and have fully </a:t>
            </a:r>
            <a:r>
              <a:rPr dirty="0" smtClean="0"/>
              <a:t>obeyed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everything </a:t>
            </a:r>
            <a:r>
              <a:rPr dirty="0"/>
              <a:t>our forefather </a:t>
            </a:r>
            <a:r>
              <a:rPr dirty="0" err="1"/>
              <a:t>Jonadab</a:t>
            </a:r>
            <a:r>
              <a:rPr dirty="0"/>
              <a:t> commanded 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왔을</a:t>
            </a:r>
            <a:r>
              <a:rPr dirty="0"/>
              <a:t> 때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가자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그래서</a:t>
            </a:r>
            <a:r>
              <a:rPr dirty="0" smtClean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머물고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9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Nebuchadnezzar king of Babylon invaded this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said, `Come, we must go to Jerusalem to escape the </a:t>
            </a:r>
            <a:r>
              <a:rPr dirty="0" smtClean="0"/>
              <a:t>Babylonian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Aramean armies.' So we have remained in Jerusalem."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그때 여호와의 말씀이 예레미야에게 임해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Jeremiah, saying: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10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가서</a:t>
            </a:r>
            <a:r>
              <a:rPr dirty="0" smtClean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내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76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Go </a:t>
            </a:r>
            <a:r>
              <a:rPr dirty="0"/>
              <a:t>and tell the men of Judah and the people of Jerusalem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Will you not learn a lesson and obey my words?' declares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61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‘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레갑의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요나답의</a:t>
            </a:r>
            <a:r>
              <a:rPr dirty="0"/>
              <a:t> </a:t>
            </a:r>
            <a:r>
              <a:rPr dirty="0" err="1" smtClean="0"/>
              <a:t>말을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지켜서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오늘날까지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 smtClean="0"/>
              <a:t>것은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순종하고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거듭</a:t>
            </a:r>
            <a:r>
              <a:rPr dirty="0"/>
              <a:t> </a:t>
            </a:r>
            <a:r>
              <a:rPr dirty="0" err="1"/>
              <a:t>말했는데도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36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</a:t>
            </a:r>
            <a:r>
              <a:rPr dirty="0" err="1"/>
              <a:t>Jonadab</a:t>
            </a:r>
            <a:r>
              <a:rPr dirty="0"/>
              <a:t> son of </a:t>
            </a:r>
            <a:r>
              <a:rPr dirty="0" err="1"/>
              <a:t>Recab</a:t>
            </a:r>
            <a:r>
              <a:rPr dirty="0"/>
              <a:t> ordered his sons not to drink </a:t>
            </a:r>
            <a:r>
              <a:rPr dirty="0" smtClean="0"/>
              <a:t>wine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this command has been kept. To this day they do not drink </a:t>
            </a:r>
            <a:r>
              <a:rPr dirty="0" smtClean="0"/>
              <a:t>wine,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obey their forefather's </a:t>
            </a:r>
            <a:r>
              <a:rPr dirty="0" smtClean="0"/>
              <a:t>command.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 have spoken to you again and again, yet you have not obeyed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종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거듭</a:t>
            </a:r>
            <a:r>
              <a:rPr dirty="0"/>
              <a:t> </a:t>
            </a:r>
            <a:r>
              <a:rPr dirty="0" err="1"/>
              <a:t>보내면서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행동에서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다른</a:t>
            </a:r>
            <a:r>
              <a:rPr dirty="0" smtClean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추종해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준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 smtClean="0"/>
              <a:t>.”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듣지도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54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and again I sent all my servants the prophets to you. They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Each of you must turn from your wicked ways and reform your </a:t>
            </a:r>
            <a:r>
              <a:rPr dirty="0" smtClean="0"/>
              <a:t>actions;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follow other gods to serve </a:t>
            </a:r>
            <a:r>
              <a:rPr dirty="0" smtClean="0"/>
              <a:t>them.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you will live in the land I have given to you and your fathers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have not paid attention or listened to 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5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레갑의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요나답의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자기들에게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 smtClean="0"/>
              <a:t>지켰지만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66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Jonadab</a:t>
            </a:r>
            <a:r>
              <a:rPr dirty="0"/>
              <a:t> son of </a:t>
            </a:r>
            <a:r>
              <a:rPr dirty="0" err="1"/>
              <a:t>Recab</a:t>
            </a:r>
            <a:r>
              <a:rPr dirty="0"/>
              <a:t> have carried </a:t>
            </a:r>
            <a:r>
              <a:rPr dirty="0" smtClean="0"/>
              <a:t>out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command their forefather gave them, but these people have not obeyed me.'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2775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보라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선포한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말했으나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 smtClean="0"/>
              <a:t>불렀으나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60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this is what the LORD God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Listen! I am going to bring on Judah and on everyone living in </a:t>
            </a:r>
            <a:r>
              <a:rPr dirty="0" smtClean="0"/>
              <a:t>Jerusalem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disaster I pronounced against them. I spoke to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they did not listen; I called to them, but they did not answer.'"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76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레갑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 smtClean="0"/>
              <a:t>말했다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요나답의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순종하고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명령들을</a:t>
            </a:r>
            <a:r>
              <a:rPr dirty="0"/>
              <a:t> </a:t>
            </a:r>
            <a:r>
              <a:rPr dirty="0" err="1" smtClean="0"/>
              <a:t>지켰으며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것대로</a:t>
            </a:r>
            <a:r>
              <a:rPr dirty="0"/>
              <a:t> </a:t>
            </a:r>
            <a:r>
              <a:rPr dirty="0" err="1"/>
              <a:t>실행했다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93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Jeremiah said to the family of the </a:t>
            </a:r>
            <a:r>
              <a:rPr dirty="0" err="1"/>
              <a:t>Recabites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You have obeyed the command of your forefather </a:t>
            </a:r>
            <a:r>
              <a:rPr dirty="0" err="1" smtClean="0"/>
              <a:t>Jonadab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followed all his instructions and have done everything he ordered.'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2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 </a:t>
            </a:r>
            <a:r>
              <a:rPr dirty="0" err="1"/>
              <a:t>앞에</a:t>
            </a:r>
            <a:r>
              <a:rPr dirty="0"/>
              <a:t> 설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레갑의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요나답에게서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26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 err="1"/>
              <a:t>Jonadab</a:t>
            </a:r>
            <a:r>
              <a:rPr dirty="0"/>
              <a:t> son of </a:t>
            </a:r>
            <a:r>
              <a:rPr dirty="0" err="1"/>
              <a:t>Recab</a:t>
            </a:r>
            <a:r>
              <a:rPr dirty="0"/>
              <a:t> will never fail to have a man to serve me.'"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1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레갑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한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 smtClean="0"/>
              <a:t>데려다가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</a:t>
            </a:r>
            <a:r>
              <a:rPr dirty="0" err="1" smtClean="0"/>
              <a:t>들에게</a:t>
            </a:r>
            <a:r>
              <a:rPr dirty="0" smtClean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0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to the </a:t>
            </a:r>
            <a:r>
              <a:rPr dirty="0" err="1"/>
              <a:t>Recabite</a:t>
            </a:r>
            <a:r>
              <a:rPr dirty="0"/>
              <a:t> </a:t>
            </a:r>
            <a:r>
              <a:rPr dirty="0" smtClean="0"/>
              <a:t>family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invite them to come to one of the side rooms of the house of the LORD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give them wine to drink."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하바시냐의</a:t>
            </a:r>
            <a:r>
              <a:rPr dirty="0"/>
              <a:t> </a:t>
            </a:r>
            <a:r>
              <a:rPr dirty="0" err="1"/>
              <a:t>손자</a:t>
            </a:r>
            <a:r>
              <a:rPr dirty="0"/>
              <a:t> </a:t>
            </a:r>
            <a:r>
              <a:rPr dirty="0" err="1"/>
              <a:t>예레미야의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야아사냐와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레갑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데리고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9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went to get </a:t>
            </a:r>
            <a:r>
              <a:rPr dirty="0" err="1"/>
              <a:t>Jaazaniah</a:t>
            </a:r>
            <a:r>
              <a:rPr dirty="0"/>
              <a:t> son of Jeremiah, the son of </a:t>
            </a:r>
            <a:r>
              <a:rPr dirty="0" err="1" smtClean="0"/>
              <a:t>Habazziniah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brothers and all his sons -- the whole family of the </a:t>
            </a:r>
            <a:r>
              <a:rPr dirty="0" err="1"/>
              <a:t>Recabites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데려가</a:t>
            </a:r>
            <a:r>
              <a:rPr dirty="0"/>
              <a:t> </a:t>
            </a:r>
            <a:r>
              <a:rPr dirty="0" err="1"/>
              <a:t>익다랴의</a:t>
            </a:r>
            <a:r>
              <a:rPr dirty="0"/>
              <a:t> </a:t>
            </a:r>
            <a:r>
              <a:rPr dirty="0" err="1" smtClean="0"/>
              <a:t>아들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하나님의</a:t>
            </a:r>
            <a:r>
              <a:rPr dirty="0" smtClean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하난의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들여보냈다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그곳은</a:t>
            </a:r>
            <a:r>
              <a:rPr dirty="0" smtClean="0"/>
              <a:t> </a:t>
            </a:r>
            <a:r>
              <a:rPr dirty="0" err="1"/>
              <a:t>관료들의</a:t>
            </a:r>
            <a:r>
              <a:rPr dirty="0"/>
              <a:t> 방 </a:t>
            </a:r>
            <a:r>
              <a:rPr dirty="0" err="1"/>
              <a:t>옆쪽에</a:t>
            </a:r>
            <a:r>
              <a:rPr dirty="0"/>
              <a:t>, </a:t>
            </a:r>
            <a:r>
              <a:rPr dirty="0" err="1"/>
              <a:t>문지기</a:t>
            </a:r>
            <a:r>
              <a:rPr dirty="0"/>
              <a:t> </a:t>
            </a:r>
            <a:r>
              <a:rPr dirty="0" err="1"/>
              <a:t>살룸의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마아세야의</a:t>
            </a:r>
            <a:r>
              <a:rPr dirty="0"/>
              <a:t> 방 </a:t>
            </a:r>
            <a:r>
              <a:rPr dirty="0" err="1"/>
              <a:t>위쪽에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4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brought them into the house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the room of the sons of </a:t>
            </a:r>
            <a:r>
              <a:rPr dirty="0" err="1"/>
              <a:t>Hanan</a:t>
            </a:r>
            <a:r>
              <a:rPr dirty="0"/>
              <a:t> son of </a:t>
            </a:r>
            <a:r>
              <a:rPr dirty="0" err="1"/>
              <a:t>Igdaliah</a:t>
            </a:r>
            <a:r>
              <a:rPr dirty="0"/>
              <a:t> the man of </a:t>
            </a:r>
            <a:r>
              <a:rPr dirty="0" smtClean="0"/>
              <a:t>God.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was next to the room of the </a:t>
            </a:r>
            <a:r>
              <a:rPr dirty="0" smtClean="0"/>
              <a:t>officials,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was over that of </a:t>
            </a:r>
            <a:r>
              <a:rPr dirty="0" err="1"/>
              <a:t>Maaseiah</a:t>
            </a:r>
            <a:r>
              <a:rPr dirty="0"/>
              <a:t> son of Shallum the doorkeeper.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레갑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포도주가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대접과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드시오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6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set bowls full of wine and some </a:t>
            </a:r>
            <a:r>
              <a:rPr dirty="0" smtClean="0"/>
              <a:t>cups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the men of the </a:t>
            </a:r>
            <a:r>
              <a:rPr dirty="0" err="1"/>
              <a:t>Recabite</a:t>
            </a:r>
            <a:r>
              <a:rPr dirty="0"/>
              <a:t> family and said to them, "Drink some wine."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레갑의</a:t>
            </a:r>
            <a:r>
              <a:rPr dirty="0" smtClean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요나답께서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82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replied, "We do not drink </a:t>
            </a:r>
            <a:r>
              <a:rPr dirty="0" smtClean="0"/>
              <a:t>wine,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our forefather </a:t>
            </a:r>
            <a:r>
              <a:rPr dirty="0" err="1"/>
              <a:t>Jonadab</a:t>
            </a:r>
            <a:r>
              <a:rPr dirty="0"/>
              <a:t> son of </a:t>
            </a:r>
            <a:r>
              <a:rPr dirty="0" err="1"/>
              <a:t>Recab</a:t>
            </a:r>
            <a:r>
              <a:rPr dirty="0"/>
              <a:t> gave us this command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Neither you nor your descendants must ever drink wine.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26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짓거나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뿌리거나</a:t>
            </a:r>
            <a:r>
              <a:rPr dirty="0"/>
              <a:t> </a:t>
            </a:r>
            <a:r>
              <a:rPr dirty="0" err="1"/>
              <a:t>포도밭을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 smtClean="0"/>
              <a:t>말고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이런</a:t>
            </a:r>
            <a:r>
              <a:rPr dirty="0" smtClean="0"/>
              <a:t> </a:t>
            </a:r>
            <a:r>
              <a:rPr dirty="0" err="1"/>
              <a:t>것들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소유하지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일생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천막에서</a:t>
            </a:r>
            <a:r>
              <a:rPr dirty="0"/>
              <a:t> </a:t>
            </a:r>
            <a:r>
              <a:rPr dirty="0" err="1"/>
              <a:t>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유목하는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살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you must never build houses, sow seed or plant </a:t>
            </a:r>
            <a:r>
              <a:rPr dirty="0" smtClean="0"/>
              <a:t>vineyards;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must never have any of these things, but must always live in </a:t>
            </a:r>
            <a:r>
              <a:rPr dirty="0" smtClean="0"/>
              <a:t>tents.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you will live a long time in the land where you are nomads.'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레갑의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요나답의</a:t>
            </a:r>
            <a:r>
              <a:rPr dirty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귀 </a:t>
            </a:r>
            <a:r>
              <a:rPr dirty="0" err="1" smtClean="0"/>
              <a:t>기울여서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순종해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우리와</a:t>
            </a:r>
            <a:r>
              <a:rPr dirty="0" smtClean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아내들과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마신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746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obeyed everything our forefather </a:t>
            </a:r>
            <a:r>
              <a:rPr dirty="0" err="1"/>
              <a:t>Jonadab</a:t>
            </a:r>
            <a:r>
              <a:rPr dirty="0"/>
              <a:t> son of </a:t>
            </a:r>
            <a:r>
              <a:rPr dirty="0" err="1"/>
              <a:t>Recab</a:t>
            </a:r>
            <a:r>
              <a:rPr dirty="0"/>
              <a:t> commanded </a:t>
            </a:r>
            <a:r>
              <a:rPr dirty="0" smtClean="0"/>
              <a:t>us.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Neither </a:t>
            </a:r>
            <a:r>
              <a:rPr dirty="0"/>
              <a:t>we nor our wives nor our sons and daughters have ever drunk wine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거주할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 smtClean="0"/>
              <a:t>않았으며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포도밭이나</a:t>
            </a:r>
            <a:r>
              <a:rPr dirty="0" smtClean="0"/>
              <a:t> </a:t>
            </a:r>
            <a:r>
              <a:rPr dirty="0" err="1"/>
              <a:t>밭이나</a:t>
            </a:r>
            <a:r>
              <a:rPr dirty="0"/>
              <a:t> </a:t>
            </a:r>
            <a:r>
              <a:rPr dirty="0" err="1"/>
              <a:t>씨앗도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갖지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62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built houses to live in or had </a:t>
            </a:r>
            <a:r>
              <a:rPr dirty="0" smtClean="0"/>
              <a:t>vineyards,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fields </a:t>
            </a:r>
            <a:r>
              <a:rPr dirty="0"/>
              <a:t>or crops.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1274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2022-09-07T05:57:08Z</dcterms:modified>
</cp:coreProperties>
</file>