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717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요시야의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여호야김</a:t>
            </a:r>
            <a:r>
              <a:rPr dirty="0"/>
              <a:t> 4</a:t>
            </a:r>
            <a:r>
              <a:rPr dirty="0" smtClean="0"/>
              <a:t>년에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예레미야에게</a:t>
            </a:r>
            <a:r>
              <a:rPr dirty="0"/>
              <a:t> </a:t>
            </a:r>
            <a:r>
              <a:rPr dirty="0" err="1"/>
              <a:t>임해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459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fourth year of </a:t>
            </a:r>
            <a:r>
              <a:rPr dirty="0" err="1"/>
              <a:t>Jehoiakim</a:t>
            </a:r>
            <a:r>
              <a:rPr dirty="0"/>
              <a:t> son of Josiah king of </a:t>
            </a:r>
            <a:r>
              <a:rPr dirty="0" smtClean="0"/>
              <a:t>Judah,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this </a:t>
            </a:r>
            <a:r>
              <a:rPr dirty="0"/>
              <a:t>word came to Jeremiah from the LORD: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바룩이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‘새 문’ </a:t>
            </a:r>
            <a:r>
              <a:rPr dirty="0" err="1"/>
              <a:t>입구</a:t>
            </a:r>
            <a:r>
              <a:rPr dirty="0"/>
              <a:t> </a:t>
            </a:r>
            <a:r>
              <a:rPr dirty="0" err="1"/>
              <a:t>위쪽</a:t>
            </a:r>
            <a:r>
              <a:rPr dirty="0"/>
              <a:t> </a:t>
            </a:r>
            <a:r>
              <a:rPr dirty="0" err="1"/>
              <a:t>뜰에</a:t>
            </a:r>
            <a:r>
              <a:rPr dirty="0"/>
              <a:t> </a:t>
            </a:r>
            <a:r>
              <a:rPr dirty="0" err="1" smtClean="0"/>
              <a:t>있는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사반의</a:t>
            </a:r>
            <a:r>
              <a:rPr dirty="0" smtClean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서기관</a:t>
            </a:r>
            <a:r>
              <a:rPr dirty="0"/>
              <a:t> </a:t>
            </a:r>
            <a:r>
              <a:rPr dirty="0" err="1"/>
              <a:t>그마랴의</a:t>
            </a:r>
            <a:r>
              <a:rPr dirty="0"/>
              <a:t> </a:t>
            </a:r>
            <a:r>
              <a:rPr dirty="0" err="1" smtClean="0"/>
              <a:t>방에서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모든</a:t>
            </a:r>
            <a:r>
              <a:rPr dirty="0" smtClean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듣도록</a:t>
            </a:r>
            <a:r>
              <a:rPr dirty="0"/>
              <a:t> 그 </a:t>
            </a:r>
            <a:r>
              <a:rPr dirty="0" err="1"/>
              <a:t>책에</a:t>
            </a:r>
            <a:r>
              <a:rPr dirty="0"/>
              <a:t> </a:t>
            </a:r>
            <a:r>
              <a:rPr dirty="0" err="1"/>
              <a:t>기록된</a:t>
            </a:r>
            <a:r>
              <a:rPr dirty="0"/>
              <a:t> </a:t>
            </a:r>
            <a:r>
              <a:rPr dirty="0" err="1"/>
              <a:t>예레미야의</a:t>
            </a:r>
            <a:r>
              <a:rPr dirty="0"/>
              <a:t> </a:t>
            </a:r>
            <a:r>
              <a:rPr dirty="0" err="1"/>
              <a:t>말들을</a:t>
            </a:r>
            <a:r>
              <a:rPr dirty="0"/>
              <a:t> </a:t>
            </a:r>
            <a:r>
              <a:rPr dirty="0" err="1"/>
              <a:t>읽었다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727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room of </a:t>
            </a:r>
            <a:r>
              <a:rPr dirty="0" err="1"/>
              <a:t>Gemariah</a:t>
            </a:r>
            <a:r>
              <a:rPr dirty="0"/>
              <a:t> son of </a:t>
            </a:r>
            <a:r>
              <a:rPr dirty="0" err="1"/>
              <a:t>Shaphan</a:t>
            </a:r>
            <a:r>
              <a:rPr dirty="0"/>
              <a:t> the </a:t>
            </a:r>
            <a:r>
              <a:rPr dirty="0" smtClean="0"/>
              <a:t>secretary,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which </a:t>
            </a:r>
            <a:r>
              <a:rPr dirty="0"/>
              <a:t>was in the upper courtyard at the entrance of the New Gate of the </a:t>
            </a:r>
            <a:r>
              <a:rPr dirty="0" smtClean="0"/>
              <a:t>temple,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Baruch </a:t>
            </a:r>
            <a:r>
              <a:rPr dirty="0"/>
              <a:t>read to all the people at the LORD's temple the words of </a:t>
            </a:r>
            <a:r>
              <a:rPr dirty="0" smtClean="0"/>
              <a:t>Jeremiah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from </a:t>
            </a:r>
            <a:r>
              <a:rPr dirty="0"/>
              <a:t>the scroll.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사반의 손자 그마랴의 아들 미가야가 그 책에 기록된 여호와의 말씀들을 모두 듣고는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540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Micaiah son of </a:t>
            </a:r>
            <a:r>
              <a:rPr dirty="0" err="1"/>
              <a:t>Gemariah</a:t>
            </a:r>
            <a:r>
              <a:rPr dirty="0"/>
              <a:t>, the son of </a:t>
            </a:r>
            <a:r>
              <a:rPr dirty="0" err="1" smtClean="0"/>
              <a:t>Shaphan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heard </a:t>
            </a:r>
            <a:r>
              <a:rPr dirty="0"/>
              <a:t>all the words of the LORD from the scroll,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475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내려가</a:t>
            </a:r>
            <a:r>
              <a:rPr dirty="0"/>
              <a:t> </a:t>
            </a:r>
            <a:r>
              <a:rPr dirty="0" err="1"/>
              <a:t>서기관의</a:t>
            </a:r>
            <a:r>
              <a:rPr dirty="0"/>
              <a:t> </a:t>
            </a:r>
            <a:r>
              <a:rPr dirty="0" err="1"/>
              <a:t>방으로</a:t>
            </a:r>
            <a:r>
              <a:rPr dirty="0"/>
              <a:t> </a:t>
            </a:r>
            <a:r>
              <a:rPr dirty="0" err="1"/>
              <a:t>갔다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보라</a:t>
            </a:r>
            <a:r>
              <a:rPr dirty="0"/>
              <a:t>. </a:t>
            </a:r>
            <a:r>
              <a:rPr dirty="0" err="1"/>
              <a:t>그곳에는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관료들</a:t>
            </a:r>
            <a:r>
              <a:rPr dirty="0"/>
              <a:t>, 곧 </a:t>
            </a:r>
            <a:r>
              <a:rPr dirty="0" err="1"/>
              <a:t>서기관</a:t>
            </a:r>
            <a:r>
              <a:rPr dirty="0"/>
              <a:t> </a:t>
            </a:r>
            <a:r>
              <a:rPr dirty="0" err="1"/>
              <a:t>엘리사마</a:t>
            </a:r>
            <a:r>
              <a:rPr dirty="0"/>
              <a:t>, </a:t>
            </a:r>
            <a:r>
              <a:rPr dirty="0" err="1"/>
              <a:t>스마야의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들라야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악볼의</a:t>
            </a:r>
            <a:r>
              <a:rPr dirty="0" smtClean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엘라단</a:t>
            </a:r>
            <a:r>
              <a:rPr dirty="0"/>
              <a:t>, </a:t>
            </a:r>
            <a:r>
              <a:rPr dirty="0" err="1"/>
              <a:t>사반의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그마랴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하나냐의</a:t>
            </a:r>
            <a:r>
              <a:rPr dirty="0" smtClean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시드기야와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관료들이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418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went down to the secretary's room in the royal </a:t>
            </a:r>
            <a:r>
              <a:rPr dirty="0" smtClean="0"/>
              <a:t>palace,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where </a:t>
            </a:r>
            <a:r>
              <a:rPr dirty="0"/>
              <a:t>all the officials were sitting: </a:t>
            </a:r>
            <a:r>
              <a:rPr dirty="0" err="1"/>
              <a:t>Elishama</a:t>
            </a:r>
            <a:r>
              <a:rPr dirty="0"/>
              <a:t> the </a:t>
            </a:r>
            <a:r>
              <a:rPr dirty="0" smtClean="0"/>
              <a:t>secretary,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Delaiah</a:t>
            </a:r>
            <a:r>
              <a:rPr dirty="0" smtClean="0"/>
              <a:t> </a:t>
            </a:r>
            <a:r>
              <a:rPr dirty="0"/>
              <a:t>son of Shemaiah, </a:t>
            </a:r>
            <a:r>
              <a:rPr dirty="0" err="1"/>
              <a:t>Elnathan</a:t>
            </a:r>
            <a:r>
              <a:rPr dirty="0"/>
              <a:t> son of </a:t>
            </a:r>
            <a:r>
              <a:rPr dirty="0" err="1"/>
              <a:t>Acbor</a:t>
            </a:r>
            <a:r>
              <a:rPr dirty="0"/>
              <a:t>, </a:t>
            </a:r>
            <a:r>
              <a:rPr dirty="0" err="1"/>
              <a:t>Gemariah</a:t>
            </a:r>
            <a:r>
              <a:rPr dirty="0"/>
              <a:t> son of </a:t>
            </a:r>
            <a:r>
              <a:rPr dirty="0" err="1" smtClean="0"/>
              <a:t>Shaphan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Zedekiah </a:t>
            </a:r>
            <a:r>
              <a:rPr dirty="0"/>
              <a:t>son of </a:t>
            </a:r>
            <a:r>
              <a:rPr dirty="0" err="1"/>
              <a:t>Hananiah</a:t>
            </a:r>
            <a:r>
              <a:rPr dirty="0"/>
              <a:t>, and all the other officials.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바룩이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듣는</a:t>
            </a:r>
            <a:r>
              <a:rPr dirty="0"/>
              <a:t> </a:t>
            </a:r>
            <a:r>
              <a:rPr dirty="0" err="1"/>
              <a:t>데서</a:t>
            </a:r>
            <a:r>
              <a:rPr dirty="0"/>
              <a:t> </a:t>
            </a:r>
            <a:r>
              <a:rPr dirty="0" err="1"/>
              <a:t>책을</a:t>
            </a:r>
            <a:r>
              <a:rPr dirty="0"/>
              <a:t> </a:t>
            </a:r>
            <a:r>
              <a:rPr dirty="0" err="1"/>
              <a:t>읽어</a:t>
            </a:r>
            <a:r>
              <a:rPr dirty="0"/>
              <a:t> 줄 </a:t>
            </a:r>
            <a:r>
              <a:rPr dirty="0" smtClean="0"/>
              <a:t>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그가</a:t>
            </a:r>
            <a:r>
              <a:rPr dirty="0" smtClean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미가야가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주었다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400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Micaiah told them everything he had </a:t>
            </a:r>
            <a:r>
              <a:rPr dirty="0" smtClean="0"/>
              <a:t>heard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Baruch </a:t>
            </a:r>
            <a:r>
              <a:rPr dirty="0"/>
              <a:t>read to the people from the scroll,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574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관료들이</a:t>
            </a:r>
            <a:r>
              <a:rPr dirty="0"/>
              <a:t> </a:t>
            </a:r>
            <a:r>
              <a:rPr dirty="0" err="1"/>
              <a:t>구시의</a:t>
            </a:r>
            <a:r>
              <a:rPr dirty="0"/>
              <a:t> </a:t>
            </a:r>
            <a:r>
              <a:rPr dirty="0" err="1"/>
              <a:t>증손</a:t>
            </a:r>
            <a:r>
              <a:rPr dirty="0"/>
              <a:t> </a:t>
            </a:r>
            <a:r>
              <a:rPr dirty="0" err="1"/>
              <a:t>셀레먀의</a:t>
            </a:r>
            <a:r>
              <a:rPr dirty="0"/>
              <a:t> </a:t>
            </a:r>
            <a:r>
              <a:rPr dirty="0" err="1"/>
              <a:t>손자</a:t>
            </a:r>
            <a:r>
              <a:rPr dirty="0"/>
              <a:t> </a:t>
            </a:r>
            <a:r>
              <a:rPr dirty="0" err="1"/>
              <a:t>느다냐의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 smtClean="0"/>
              <a:t>여후디를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바룩에게</a:t>
            </a:r>
            <a:r>
              <a:rPr dirty="0" smtClean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듣는</a:t>
            </a:r>
            <a:r>
              <a:rPr dirty="0"/>
              <a:t> </a:t>
            </a:r>
            <a:r>
              <a:rPr dirty="0" err="1"/>
              <a:t>데서</a:t>
            </a:r>
            <a:r>
              <a:rPr dirty="0"/>
              <a:t> </a:t>
            </a:r>
            <a:r>
              <a:rPr dirty="0" err="1"/>
              <a:t>읽어</a:t>
            </a:r>
            <a:r>
              <a:rPr dirty="0"/>
              <a:t> 준 그 </a:t>
            </a:r>
            <a:r>
              <a:rPr dirty="0" err="1"/>
              <a:t>두루마리를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오너라</a:t>
            </a:r>
            <a:r>
              <a:rPr dirty="0" smtClean="0"/>
              <a:t>.”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그리하여</a:t>
            </a:r>
            <a:r>
              <a:rPr dirty="0" smtClean="0"/>
              <a:t> </a:t>
            </a:r>
            <a:r>
              <a:rPr dirty="0" err="1"/>
              <a:t>네리야의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바룩이</a:t>
            </a:r>
            <a:r>
              <a:rPr dirty="0"/>
              <a:t> </a:t>
            </a:r>
            <a:r>
              <a:rPr dirty="0" err="1"/>
              <a:t>두루마리를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그들에게로</a:t>
            </a:r>
            <a:r>
              <a:rPr dirty="0"/>
              <a:t> </a:t>
            </a:r>
            <a:r>
              <a:rPr dirty="0" err="1"/>
              <a:t>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329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officials sent </a:t>
            </a:r>
            <a:r>
              <a:rPr dirty="0" err="1"/>
              <a:t>Jehudi</a:t>
            </a:r>
            <a:r>
              <a:rPr dirty="0"/>
              <a:t> son of </a:t>
            </a:r>
            <a:r>
              <a:rPr dirty="0" err="1"/>
              <a:t>Nethaniah</a:t>
            </a:r>
            <a:r>
              <a:rPr dirty="0"/>
              <a:t>, the son of </a:t>
            </a:r>
            <a:r>
              <a:rPr dirty="0" err="1" smtClean="0"/>
              <a:t>Shelemiah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son of </a:t>
            </a:r>
            <a:r>
              <a:rPr dirty="0" err="1"/>
              <a:t>Cushi</a:t>
            </a:r>
            <a:r>
              <a:rPr dirty="0"/>
              <a:t>, to say to Baruch, "Bring the scroll </a:t>
            </a:r>
            <a:r>
              <a:rPr dirty="0" smtClean="0"/>
              <a:t>from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which </a:t>
            </a:r>
            <a:r>
              <a:rPr dirty="0"/>
              <a:t>you have read to the people and come</a:t>
            </a:r>
            <a:r>
              <a:rPr dirty="0" smtClean="0"/>
              <a:t>."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Baruch son of </a:t>
            </a:r>
            <a:r>
              <a:rPr dirty="0" err="1"/>
              <a:t>Neriah</a:t>
            </a:r>
            <a:r>
              <a:rPr dirty="0"/>
              <a:t> went to them with the scroll in his hand.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436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바룩에게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앉아서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듣는</a:t>
            </a:r>
            <a:r>
              <a:rPr dirty="0"/>
              <a:t> </a:t>
            </a:r>
            <a:r>
              <a:rPr dirty="0" err="1"/>
              <a:t>데서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읽어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 smtClean="0"/>
              <a:t>.”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그리하여</a:t>
            </a:r>
            <a:r>
              <a:rPr dirty="0" smtClean="0"/>
              <a:t> </a:t>
            </a:r>
            <a:r>
              <a:rPr dirty="0" err="1"/>
              <a:t>바룩은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읽어</a:t>
            </a:r>
            <a:r>
              <a:rPr dirty="0"/>
              <a:t> </a:t>
            </a:r>
            <a:r>
              <a:rPr dirty="0" err="1"/>
              <a:t>주었다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774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said to him, "Sit down, please, and read it to us</a:t>
            </a:r>
            <a:r>
              <a:rPr dirty="0" smtClean="0"/>
              <a:t>."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Baruch read it to them.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87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들었을</a:t>
            </a:r>
            <a:r>
              <a:rPr dirty="0"/>
              <a:t> 때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두려워하며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쳐다보고서</a:t>
            </a:r>
            <a:r>
              <a:rPr dirty="0"/>
              <a:t> </a:t>
            </a:r>
            <a:r>
              <a:rPr dirty="0" err="1"/>
              <a:t>바룩에게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우리가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왕께</a:t>
            </a:r>
            <a:r>
              <a:rPr dirty="0"/>
              <a:t> </a:t>
            </a:r>
            <a:r>
              <a:rPr dirty="0" err="1"/>
              <a:t>알려야겠다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203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heard all these </a:t>
            </a:r>
            <a:r>
              <a:rPr dirty="0" smtClean="0"/>
              <a:t>words,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looked at each other in fear and said to Baruch,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We must report all these words to the king."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49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바룩에게</a:t>
            </a:r>
            <a:r>
              <a:rPr dirty="0"/>
              <a:t> </a:t>
            </a:r>
            <a:r>
              <a:rPr dirty="0" err="1"/>
              <a:t>물었다</a:t>
            </a:r>
            <a:r>
              <a:rPr dirty="0"/>
              <a:t>. “이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썼는지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예레미야가</a:t>
            </a:r>
            <a:r>
              <a:rPr dirty="0" smtClean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입으로</a:t>
            </a:r>
            <a:r>
              <a:rPr dirty="0"/>
              <a:t> </a:t>
            </a:r>
            <a:r>
              <a:rPr dirty="0" err="1"/>
              <a:t>말했느냐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67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asked Baruch, "Tell us, how did you come to write all </a:t>
            </a:r>
            <a:r>
              <a:rPr dirty="0" smtClean="0"/>
              <a:t>this?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Did </a:t>
            </a:r>
            <a:r>
              <a:rPr dirty="0"/>
              <a:t>Jeremiah dictate it?"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850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바룩이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대답했다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그가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말하고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책에</a:t>
            </a:r>
            <a:r>
              <a:rPr dirty="0"/>
              <a:t> </a:t>
            </a:r>
            <a:r>
              <a:rPr dirty="0" err="1"/>
              <a:t>잉크로</a:t>
            </a:r>
            <a:r>
              <a:rPr dirty="0"/>
              <a:t> </a:t>
            </a:r>
            <a:r>
              <a:rPr dirty="0" err="1"/>
              <a:t>기록했습니다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783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"Yes," Baruch replied, "he dictated all these words to </a:t>
            </a:r>
            <a:r>
              <a:rPr dirty="0" smtClean="0"/>
              <a:t>me,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 wrote them in ink on the scroll."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96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관료들이</a:t>
            </a:r>
            <a:r>
              <a:rPr dirty="0"/>
              <a:t> </a:t>
            </a:r>
            <a:r>
              <a:rPr dirty="0" err="1"/>
              <a:t>바룩에게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예레미야는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숨어</a:t>
            </a:r>
            <a:r>
              <a:rPr dirty="0"/>
              <a:t> </a:t>
            </a:r>
            <a:r>
              <a:rPr dirty="0" err="1"/>
              <a:t>있어라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아무도</a:t>
            </a:r>
            <a:r>
              <a:rPr dirty="0" smtClean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있는지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960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officials said to Baruch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You and Jeremiah, go and hide. Don't let anyone know where you are."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17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두루마리</a:t>
            </a:r>
            <a:r>
              <a:rPr dirty="0"/>
              <a:t> </a:t>
            </a:r>
            <a:r>
              <a:rPr dirty="0" err="1"/>
              <a:t>책을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요시야</a:t>
            </a:r>
            <a:r>
              <a:rPr dirty="0"/>
              <a:t> 때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말하기</a:t>
            </a:r>
            <a:r>
              <a:rPr dirty="0"/>
              <a:t> </a:t>
            </a:r>
            <a:r>
              <a:rPr dirty="0" err="1"/>
              <a:t>시작한</a:t>
            </a:r>
            <a:r>
              <a:rPr dirty="0"/>
              <a:t> </a:t>
            </a:r>
            <a:r>
              <a:rPr dirty="0" err="1" smtClean="0"/>
              <a:t>날부터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오늘까지</a:t>
            </a:r>
            <a:r>
              <a:rPr dirty="0" smtClean="0"/>
              <a:t> </a:t>
            </a:r>
            <a:r>
              <a:rPr dirty="0" err="1"/>
              <a:t>이스라엘과</a:t>
            </a:r>
            <a:r>
              <a:rPr dirty="0"/>
              <a:t> </a:t>
            </a: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민족들에</a:t>
            </a:r>
            <a:r>
              <a:rPr dirty="0"/>
              <a:t> </a:t>
            </a:r>
            <a:r>
              <a:rPr dirty="0" err="1" smtClean="0"/>
              <a:t>대해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그것에</a:t>
            </a:r>
            <a:r>
              <a:rPr dirty="0"/>
              <a:t> </a:t>
            </a:r>
            <a:r>
              <a:rPr dirty="0" err="1"/>
              <a:t>기록하여라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924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"Take a scroll and write on it all the </a:t>
            </a:r>
            <a:r>
              <a:rPr dirty="0" smtClean="0"/>
              <a:t>words</a:t>
            </a:r>
            <a:r>
              <a:rPr lang="en-US" dirty="0"/>
              <a:t> </a:t>
            </a:r>
            <a:r>
              <a:rPr dirty="0" smtClean="0"/>
              <a:t>I </a:t>
            </a:r>
            <a:r>
              <a:rPr dirty="0"/>
              <a:t>have spoken to you concerning </a:t>
            </a:r>
            <a:r>
              <a:rPr dirty="0" smtClean="0"/>
              <a:t>Israel,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Judah </a:t>
            </a:r>
            <a:r>
              <a:rPr dirty="0"/>
              <a:t>and all the other nations from the </a:t>
            </a:r>
            <a:r>
              <a:rPr dirty="0" smtClean="0"/>
              <a:t>time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began speaking to you in the reign of Josiah till now.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01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그 </a:t>
            </a:r>
            <a:r>
              <a:rPr dirty="0" err="1"/>
              <a:t>두루마리를</a:t>
            </a:r>
            <a:r>
              <a:rPr dirty="0"/>
              <a:t> </a:t>
            </a:r>
            <a:r>
              <a:rPr dirty="0" err="1"/>
              <a:t>서기관</a:t>
            </a:r>
            <a:r>
              <a:rPr dirty="0"/>
              <a:t> </a:t>
            </a:r>
            <a:r>
              <a:rPr dirty="0" err="1"/>
              <a:t>엘리사마의</a:t>
            </a:r>
            <a:r>
              <a:rPr dirty="0"/>
              <a:t> </a:t>
            </a:r>
            <a:r>
              <a:rPr dirty="0" err="1"/>
              <a:t>방에다</a:t>
            </a:r>
            <a:r>
              <a:rPr dirty="0"/>
              <a:t> </a:t>
            </a:r>
            <a:r>
              <a:rPr dirty="0" err="1"/>
              <a:t>놓은</a:t>
            </a:r>
            <a:r>
              <a:rPr dirty="0"/>
              <a:t> 후 </a:t>
            </a:r>
            <a:r>
              <a:rPr dirty="0" err="1"/>
              <a:t>뜰에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 smtClean="0"/>
              <a:t>가서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그에게</a:t>
            </a:r>
            <a:r>
              <a:rPr dirty="0" smtClean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970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they put the scroll in the room of </a:t>
            </a:r>
            <a:r>
              <a:rPr dirty="0" err="1"/>
              <a:t>Elishama</a:t>
            </a:r>
            <a:r>
              <a:rPr dirty="0"/>
              <a:t> the secretary,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went to the king in the courtyard and reported everything to him.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11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여후디를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두루마리를</a:t>
            </a:r>
            <a:r>
              <a:rPr dirty="0"/>
              <a:t> </a:t>
            </a:r>
            <a:r>
              <a:rPr dirty="0" err="1"/>
              <a:t>가져오게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여후디는</a:t>
            </a:r>
            <a:r>
              <a:rPr dirty="0" smtClean="0"/>
              <a:t> </a:t>
            </a:r>
            <a:r>
              <a:rPr dirty="0" err="1"/>
              <a:t>서기관</a:t>
            </a:r>
            <a:r>
              <a:rPr dirty="0"/>
              <a:t> </a:t>
            </a:r>
            <a:r>
              <a:rPr dirty="0" err="1"/>
              <a:t>엘리사마의</a:t>
            </a:r>
            <a:r>
              <a:rPr dirty="0"/>
              <a:t> </a:t>
            </a:r>
            <a:r>
              <a:rPr dirty="0" err="1"/>
              <a:t>방에서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가져왔다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왕과</a:t>
            </a:r>
            <a:r>
              <a:rPr dirty="0" smtClean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옆에</a:t>
            </a:r>
            <a:r>
              <a:rPr dirty="0"/>
              <a:t> 서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관료들이</a:t>
            </a:r>
            <a:r>
              <a:rPr dirty="0"/>
              <a:t> </a:t>
            </a:r>
            <a:r>
              <a:rPr dirty="0" err="1"/>
              <a:t>듣는</a:t>
            </a:r>
            <a:r>
              <a:rPr dirty="0"/>
              <a:t> </a:t>
            </a:r>
            <a:r>
              <a:rPr dirty="0" err="1"/>
              <a:t>데서</a:t>
            </a:r>
            <a:r>
              <a:rPr dirty="0"/>
              <a:t> </a:t>
            </a:r>
            <a:r>
              <a:rPr dirty="0" err="1"/>
              <a:t>여후디가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읽어</a:t>
            </a:r>
            <a:r>
              <a:rPr dirty="0"/>
              <a:t> </a:t>
            </a:r>
            <a:r>
              <a:rPr dirty="0" err="1"/>
              <a:t>주었다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278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sent </a:t>
            </a:r>
            <a:r>
              <a:rPr dirty="0" err="1"/>
              <a:t>Jehudi</a:t>
            </a:r>
            <a:r>
              <a:rPr dirty="0"/>
              <a:t> to get the </a:t>
            </a:r>
            <a:r>
              <a:rPr dirty="0" smtClean="0"/>
              <a:t>scroll,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 err="1"/>
              <a:t>Jehudi</a:t>
            </a:r>
            <a:r>
              <a:rPr dirty="0"/>
              <a:t> brought it from the room of </a:t>
            </a:r>
            <a:r>
              <a:rPr dirty="0" err="1"/>
              <a:t>Elishama</a:t>
            </a:r>
            <a:r>
              <a:rPr dirty="0"/>
              <a:t> the </a:t>
            </a:r>
            <a:r>
              <a:rPr dirty="0" smtClean="0"/>
              <a:t>secretary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read it to the king and all the officials standing beside him.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그때는</a:t>
            </a:r>
            <a:r>
              <a:rPr dirty="0"/>
              <a:t> </a:t>
            </a:r>
            <a:r>
              <a:rPr dirty="0" err="1"/>
              <a:t>아홉째</a:t>
            </a:r>
            <a:r>
              <a:rPr dirty="0"/>
              <a:t> </a:t>
            </a:r>
            <a:r>
              <a:rPr dirty="0" err="1"/>
              <a:t>달이어서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겨울</a:t>
            </a:r>
            <a:r>
              <a:rPr dirty="0"/>
              <a:t> </a:t>
            </a:r>
            <a:r>
              <a:rPr dirty="0" err="1"/>
              <a:t>궁에</a:t>
            </a:r>
            <a:r>
              <a:rPr dirty="0"/>
              <a:t> </a:t>
            </a:r>
            <a:r>
              <a:rPr dirty="0" err="1"/>
              <a:t>머물러</a:t>
            </a:r>
            <a:r>
              <a:rPr dirty="0"/>
              <a:t> </a:t>
            </a:r>
            <a:r>
              <a:rPr dirty="0" err="1" smtClean="0"/>
              <a:t>있었고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왕 </a:t>
            </a:r>
            <a:r>
              <a:rPr dirty="0" err="1"/>
              <a:t>앞에는</a:t>
            </a:r>
            <a:r>
              <a:rPr dirty="0"/>
              <a:t> 불 </a:t>
            </a:r>
            <a:r>
              <a:rPr dirty="0" err="1"/>
              <a:t>피운</a:t>
            </a:r>
            <a:r>
              <a:rPr dirty="0"/>
              <a:t> </a:t>
            </a:r>
            <a:r>
              <a:rPr dirty="0" err="1"/>
              <a:t>화로가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855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the ninth month and the king was sitting in the winter </a:t>
            </a:r>
            <a:r>
              <a:rPr dirty="0" smtClean="0"/>
              <a:t>apartment,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with </a:t>
            </a:r>
            <a:r>
              <a:rPr dirty="0"/>
              <a:t>a fire burning in the firepot in front of him.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여후디가</a:t>
            </a:r>
            <a:r>
              <a:rPr dirty="0"/>
              <a:t> </a:t>
            </a:r>
            <a:r>
              <a:rPr dirty="0" err="1"/>
              <a:t>서너</a:t>
            </a:r>
            <a:r>
              <a:rPr dirty="0"/>
              <a:t> </a:t>
            </a:r>
            <a:r>
              <a:rPr dirty="0" err="1"/>
              <a:t>편을</a:t>
            </a:r>
            <a:r>
              <a:rPr dirty="0"/>
              <a:t> </a:t>
            </a:r>
            <a:r>
              <a:rPr dirty="0" err="1"/>
              <a:t>읽어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 smtClean="0"/>
              <a:t>나면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왕이</a:t>
            </a:r>
            <a:r>
              <a:rPr dirty="0" smtClean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서기관의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잘라</a:t>
            </a:r>
            <a:r>
              <a:rPr dirty="0"/>
              <a:t> </a:t>
            </a:r>
            <a:r>
              <a:rPr dirty="0" err="1"/>
              <a:t>화로</a:t>
            </a:r>
            <a:r>
              <a:rPr dirty="0"/>
              <a:t> 불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던졌다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결국</a:t>
            </a:r>
            <a:r>
              <a:rPr dirty="0" smtClean="0"/>
              <a:t> </a:t>
            </a:r>
            <a:r>
              <a:rPr dirty="0" err="1"/>
              <a:t>두루마리가</a:t>
            </a:r>
            <a:r>
              <a:rPr dirty="0"/>
              <a:t> </a:t>
            </a:r>
            <a:r>
              <a:rPr dirty="0" err="1"/>
              <a:t>전부</a:t>
            </a:r>
            <a:r>
              <a:rPr dirty="0"/>
              <a:t> </a:t>
            </a:r>
            <a:r>
              <a:rPr dirty="0" err="1"/>
              <a:t>화로</a:t>
            </a:r>
            <a:r>
              <a:rPr dirty="0"/>
              <a:t> 불 </a:t>
            </a:r>
            <a:r>
              <a:rPr dirty="0" err="1"/>
              <a:t>속에서</a:t>
            </a:r>
            <a:r>
              <a:rPr dirty="0"/>
              <a:t> 타 </a:t>
            </a:r>
            <a:r>
              <a:rPr dirty="0" err="1"/>
              <a:t>없어졌다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093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Whenever </a:t>
            </a:r>
            <a:r>
              <a:rPr dirty="0" err="1"/>
              <a:t>Jehudi</a:t>
            </a:r>
            <a:r>
              <a:rPr dirty="0"/>
              <a:t> had read three or four columns of the </a:t>
            </a:r>
            <a:r>
              <a:rPr dirty="0" smtClean="0"/>
              <a:t>scroll,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king cut them off with a scribe's knife and threw them into the </a:t>
            </a:r>
            <a:r>
              <a:rPr dirty="0" smtClean="0"/>
              <a:t>firepot,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until </a:t>
            </a:r>
            <a:r>
              <a:rPr dirty="0"/>
              <a:t>the entire scroll was burned in the fire.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왕이나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신하들은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듣고서</a:t>
            </a:r>
            <a:r>
              <a:rPr dirty="0"/>
              <a:t> </a:t>
            </a:r>
            <a:r>
              <a:rPr dirty="0" err="1"/>
              <a:t>두려워하지도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자기</a:t>
            </a:r>
            <a:r>
              <a:rPr dirty="0" smtClean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찢지도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660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and all his attendants who heard all these words showed no </a:t>
            </a:r>
            <a:r>
              <a:rPr dirty="0" smtClean="0"/>
              <a:t>fear,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nor </a:t>
            </a:r>
            <a:r>
              <a:rPr dirty="0"/>
              <a:t>did they tear their clothes.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582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엘라단과</a:t>
            </a:r>
            <a:r>
              <a:rPr dirty="0"/>
              <a:t> </a:t>
            </a:r>
            <a:r>
              <a:rPr dirty="0" err="1"/>
              <a:t>들라야와</a:t>
            </a:r>
            <a:r>
              <a:rPr dirty="0"/>
              <a:t> </a:t>
            </a:r>
            <a:r>
              <a:rPr dirty="0" err="1"/>
              <a:t>그마랴가</a:t>
            </a:r>
            <a:r>
              <a:rPr dirty="0"/>
              <a:t> </a:t>
            </a:r>
            <a:r>
              <a:rPr dirty="0" err="1"/>
              <a:t>왕께</a:t>
            </a:r>
            <a:r>
              <a:rPr dirty="0"/>
              <a:t> </a:t>
            </a:r>
            <a:r>
              <a:rPr dirty="0" err="1"/>
              <a:t>두루마리를</a:t>
            </a:r>
            <a:r>
              <a:rPr dirty="0"/>
              <a:t> </a:t>
            </a:r>
            <a:r>
              <a:rPr dirty="0" err="1"/>
              <a:t>태우지</a:t>
            </a:r>
            <a:r>
              <a:rPr dirty="0"/>
              <a:t> </a:t>
            </a:r>
            <a:r>
              <a:rPr dirty="0" err="1"/>
              <a:t>말라고</a:t>
            </a:r>
            <a:r>
              <a:rPr dirty="0"/>
              <a:t> </a:t>
            </a:r>
            <a:r>
              <a:rPr dirty="0" err="1" smtClean="0"/>
              <a:t>간청해도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그는</a:t>
            </a:r>
            <a:r>
              <a:rPr dirty="0" smtClean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말에</a:t>
            </a:r>
            <a:r>
              <a:rPr dirty="0"/>
              <a:t> 귀 </a:t>
            </a:r>
            <a:r>
              <a:rPr dirty="0" err="1"/>
              <a:t>기울이지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014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though </a:t>
            </a:r>
            <a:r>
              <a:rPr dirty="0" err="1" smtClean="0"/>
              <a:t>Elnathan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Delaiah</a:t>
            </a:r>
            <a:r>
              <a:rPr dirty="0" smtClean="0"/>
              <a:t> </a:t>
            </a:r>
            <a:r>
              <a:rPr dirty="0"/>
              <a:t>and </a:t>
            </a:r>
            <a:r>
              <a:rPr dirty="0" err="1"/>
              <a:t>Gemariah</a:t>
            </a:r>
            <a:r>
              <a:rPr dirty="0"/>
              <a:t> urged the king not to burn the </a:t>
            </a:r>
            <a:r>
              <a:rPr dirty="0" smtClean="0"/>
              <a:t>scroll,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would not listen to them.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670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대신에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여라므엘과</a:t>
            </a:r>
            <a:r>
              <a:rPr dirty="0"/>
              <a:t> </a:t>
            </a:r>
            <a:r>
              <a:rPr dirty="0" err="1"/>
              <a:t>아스리엘의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 smtClean="0"/>
              <a:t>스라야와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압디엘의</a:t>
            </a:r>
            <a:r>
              <a:rPr dirty="0" smtClean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셀레먀에게</a:t>
            </a:r>
            <a:r>
              <a:rPr dirty="0"/>
              <a:t> </a:t>
            </a:r>
            <a:r>
              <a:rPr dirty="0" err="1"/>
              <a:t>명령해</a:t>
            </a:r>
            <a:r>
              <a:rPr dirty="0"/>
              <a:t> </a:t>
            </a:r>
            <a:r>
              <a:rPr dirty="0" err="1"/>
              <a:t>서기관</a:t>
            </a:r>
            <a:r>
              <a:rPr dirty="0"/>
              <a:t> </a:t>
            </a:r>
            <a:r>
              <a:rPr dirty="0" err="1"/>
              <a:t>바룩과</a:t>
            </a:r>
            <a:r>
              <a:rPr dirty="0"/>
              <a:t> </a:t>
            </a: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예레미야를</a:t>
            </a:r>
            <a:r>
              <a:rPr dirty="0"/>
              <a:t> </a:t>
            </a:r>
            <a:r>
              <a:rPr dirty="0" err="1"/>
              <a:t>붙잡도록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그러나</a:t>
            </a:r>
            <a:r>
              <a:rPr dirty="0" smtClean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숨겨</a:t>
            </a:r>
            <a:r>
              <a:rPr dirty="0"/>
              <a:t> </a:t>
            </a:r>
            <a:r>
              <a:rPr dirty="0" err="1"/>
              <a:t>놓으셨다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492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Instead, the king commanded </a:t>
            </a:r>
            <a:r>
              <a:rPr dirty="0" err="1"/>
              <a:t>Jerahmeel</a:t>
            </a:r>
            <a:r>
              <a:rPr dirty="0"/>
              <a:t>, a son of the </a:t>
            </a:r>
            <a:r>
              <a:rPr dirty="0" smtClean="0"/>
              <a:t>king,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Seraiah</a:t>
            </a:r>
            <a:r>
              <a:rPr dirty="0" smtClean="0"/>
              <a:t> </a:t>
            </a:r>
            <a:r>
              <a:rPr dirty="0"/>
              <a:t>son of </a:t>
            </a:r>
            <a:r>
              <a:rPr dirty="0" err="1"/>
              <a:t>Azriel</a:t>
            </a:r>
            <a:r>
              <a:rPr dirty="0"/>
              <a:t> and </a:t>
            </a:r>
            <a:r>
              <a:rPr dirty="0" err="1"/>
              <a:t>Shelemiah</a:t>
            </a:r>
            <a:r>
              <a:rPr dirty="0"/>
              <a:t> son of </a:t>
            </a:r>
            <a:r>
              <a:rPr dirty="0" err="1"/>
              <a:t>Abdeel</a:t>
            </a:r>
            <a:r>
              <a:rPr dirty="0"/>
              <a:t> to arrest Baruch the </a:t>
            </a:r>
            <a:r>
              <a:rPr dirty="0" smtClean="0"/>
              <a:t>scribe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Jeremiah the prophet. But the LORD had hidden them.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예레미야의</a:t>
            </a:r>
            <a:r>
              <a:rPr dirty="0"/>
              <a:t> </a:t>
            </a:r>
            <a:r>
              <a:rPr dirty="0" err="1"/>
              <a:t>말에</a:t>
            </a:r>
            <a:r>
              <a:rPr dirty="0"/>
              <a:t> </a:t>
            </a:r>
            <a:r>
              <a:rPr dirty="0" err="1" smtClean="0"/>
              <a:t>따라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바룩이</a:t>
            </a:r>
            <a:r>
              <a:rPr dirty="0" smtClean="0"/>
              <a:t> </a:t>
            </a:r>
            <a:r>
              <a:rPr dirty="0" err="1"/>
              <a:t>기록한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두루마리를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태워</a:t>
            </a:r>
            <a:r>
              <a:rPr dirty="0"/>
              <a:t> </a:t>
            </a:r>
            <a:r>
              <a:rPr dirty="0" err="1"/>
              <a:t>버린</a:t>
            </a:r>
            <a:r>
              <a:rPr dirty="0"/>
              <a:t> </a:t>
            </a:r>
            <a:r>
              <a:rPr dirty="0" err="1" smtClean="0"/>
              <a:t>후에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예레미야에게</a:t>
            </a:r>
            <a:r>
              <a:rPr dirty="0"/>
              <a:t> </a:t>
            </a:r>
            <a:r>
              <a:rPr dirty="0" err="1"/>
              <a:t>임해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080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the king burned the scroll containing the words </a:t>
            </a:r>
            <a:r>
              <a:rPr dirty="0" smtClean="0"/>
              <a:t>that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Baruch </a:t>
            </a:r>
            <a:r>
              <a:rPr dirty="0"/>
              <a:t>had written at Jeremiah's </a:t>
            </a:r>
            <a:r>
              <a:rPr dirty="0" smtClean="0"/>
              <a:t>dictation,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word of the LORD came to Jeremiah: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“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두루마리를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여호야김이</a:t>
            </a:r>
            <a:r>
              <a:rPr dirty="0"/>
              <a:t> </a:t>
            </a:r>
            <a:r>
              <a:rPr dirty="0" err="1"/>
              <a:t>태워</a:t>
            </a:r>
            <a:r>
              <a:rPr dirty="0"/>
              <a:t> </a:t>
            </a:r>
            <a:r>
              <a:rPr dirty="0" err="1" smtClean="0"/>
              <a:t>버린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첫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두루마리에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이전의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그것에</a:t>
            </a:r>
            <a:r>
              <a:rPr dirty="0"/>
              <a:t> </a:t>
            </a:r>
            <a:r>
              <a:rPr dirty="0" err="1"/>
              <a:t>기록하여라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657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"Take another scroll and write on it all the words that were on the first </a:t>
            </a:r>
            <a:r>
              <a:rPr dirty="0" smtClean="0"/>
              <a:t>scroll,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which </a:t>
            </a:r>
            <a:r>
              <a:rPr dirty="0" err="1"/>
              <a:t>Jehoiakim</a:t>
            </a:r>
            <a:r>
              <a:rPr dirty="0"/>
              <a:t> king of Judah burned up.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714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또 </a:t>
            </a: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여호야김에게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 smtClean="0"/>
              <a:t>.</a:t>
            </a:r>
            <a:r>
              <a:rPr lang="en-US" dirty="0" smtClean="0"/>
              <a:t> </a:t>
            </a:r>
            <a:r>
              <a:rPr dirty="0" err="1" smtClean="0"/>
              <a:t>여호와께서</a:t>
            </a:r>
            <a:r>
              <a:rPr dirty="0" smtClean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네가</a:t>
            </a:r>
            <a:r>
              <a:rPr dirty="0" smtClean="0"/>
              <a:t> </a:t>
            </a:r>
            <a:r>
              <a:rPr dirty="0"/>
              <a:t>이 </a:t>
            </a:r>
            <a:r>
              <a:rPr dirty="0" err="1"/>
              <a:t>두루마리를</a:t>
            </a:r>
            <a:r>
              <a:rPr dirty="0"/>
              <a:t> </a:t>
            </a:r>
            <a:r>
              <a:rPr dirty="0" err="1"/>
              <a:t>불태우며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너는</a:t>
            </a:r>
            <a:r>
              <a:rPr dirty="0"/>
              <a:t> 왜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분명히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이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황폐케</a:t>
            </a:r>
            <a:r>
              <a:rPr dirty="0"/>
              <a:t> </a:t>
            </a:r>
            <a:r>
              <a:rPr dirty="0" err="1" smtClean="0"/>
              <a:t>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사람과</a:t>
            </a:r>
            <a:r>
              <a:rPr dirty="0" smtClean="0"/>
              <a:t> </a:t>
            </a:r>
            <a:r>
              <a:rPr dirty="0" err="1"/>
              <a:t>짐승이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끊어지게</a:t>
            </a:r>
            <a:r>
              <a:rPr dirty="0"/>
              <a:t> 될 </a:t>
            </a:r>
            <a:r>
              <a:rPr dirty="0" err="1"/>
              <a:t>것이라고</a:t>
            </a:r>
            <a:r>
              <a:rPr dirty="0"/>
              <a:t> </a:t>
            </a:r>
            <a:r>
              <a:rPr dirty="0" err="1"/>
              <a:t>기록했느냐</a:t>
            </a:r>
            <a:r>
              <a:rPr dirty="0"/>
              <a:t>?’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7396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Also tell </a:t>
            </a:r>
            <a:r>
              <a:rPr dirty="0" err="1"/>
              <a:t>Jehoiakim</a:t>
            </a:r>
            <a:r>
              <a:rPr dirty="0"/>
              <a:t> king of Judah, `This is what the LORD </a:t>
            </a:r>
            <a:r>
              <a:rPr dirty="0" smtClean="0"/>
              <a:t>says: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burned that scroll and said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Why did you write on it that the king of Babylon would certainly </a:t>
            </a:r>
            <a:r>
              <a:rPr dirty="0" smtClean="0"/>
              <a:t>come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destroy this land and cut off both men and animals from it?"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65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혹시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집이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행하려고</a:t>
            </a:r>
            <a:r>
              <a:rPr dirty="0"/>
              <a:t> </a:t>
            </a:r>
            <a:r>
              <a:rPr dirty="0" err="1"/>
              <a:t>생각하는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재앙에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 smtClean="0"/>
              <a:t>듣고서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</a:t>
            </a:r>
            <a:r>
              <a:rPr dirty="0" smtClean="0"/>
              <a:t> </a:t>
            </a:r>
            <a:r>
              <a:rPr dirty="0" err="1"/>
              <a:t>각자가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길에서</a:t>
            </a:r>
            <a:r>
              <a:rPr dirty="0"/>
              <a:t> </a:t>
            </a:r>
            <a:r>
              <a:rPr dirty="0" err="1"/>
              <a:t>떠날지</a:t>
            </a:r>
            <a:r>
              <a:rPr dirty="0"/>
              <a:t> </a:t>
            </a:r>
            <a:r>
              <a:rPr dirty="0" err="1"/>
              <a:t>모른다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그러면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악함과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용서할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100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Perhaps when the people of Judah hear about every </a:t>
            </a:r>
            <a:r>
              <a:rPr dirty="0" smtClean="0"/>
              <a:t>disaster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plan to inflict on them, each of them will turn from his wicked </a:t>
            </a:r>
            <a:r>
              <a:rPr dirty="0" smtClean="0"/>
              <a:t>way;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then </a:t>
            </a:r>
            <a:r>
              <a:rPr dirty="0"/>
              <a:t>I will forgive their wickedness and their sin."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여호야김에</a:t>
            </a:r>
            <a:r>
              <a:rPr dirty="0"/>
              <a:t> </a:t>
            </a:r>
            <a:r>
              <a:rPr dirty="0" err="1"/>
              <a:t>관해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 smtClean="0"/>
              <a:t>말씀하셨다</a:t>
            </a:r>
            <a:r>
              <a:rPr lang="en-US" dirty="0" smtClean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여호야김에게서</a:t>
            </a:r>
            <a:r>
              <a:rPr dirty="0" smtClean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보좌에</a:t>
            </a:r>
            <a:r>
              <a:rPr dirty="0"/>
              <a:t> </a:t>
            </a:r>
            <a:r>
              <a:rPr dirty="0" err="1"/>
              <a:t>앉을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그의</a:t>
            </a:r>
            <a:r>
              <a:rPr dirty="0" smtClean="0"/>
              <a:t> </a:t>
            </a:r>
            <a:r>
              <a:rPr dirty="0" err="1"/>
              <a:t>시체가</a:t>
            </a:r>
            <a:r>
              <a:rPr dirty="0"/>
              <a:t> </a:t>
            </a:r>
            <a:r>
              <a:rPr dirty="0" err="1"/>
              <a:t>던져져</a:t>
            </a:r>
            <a:r>
              <a:rPr dirty="0"/>
              <a:t> </a:t>
            </a:r>
            <a:r>
              <a:rPr dirty="0" err="1"/>
              <a:t>낮의</a:t>
            </a:r>
            <a:r>
              <a:rPr dirty="0"/>
              <a:t> </a:t>
            </a:r>
            <a:r>
              <a:rPr dirty="0" err="1"/>
              <a:t>열기와</a:t>
            </a:r>
            <a:r>
              <a:rPr dirty="0"/>
              <a:t> </a:t>
            </a:r>
            <a:r>
              <a:rPr dirty="0" err="1"/>
              <a:t>밤의</a:t>
            </a:r>
            <a:r>
              <a:rPr dirty="0"/>
              <a:t> </a:t>
            </a:r>
            <a:r>
              <a:rPr dirty="0" err="1"/>
              <a:t>서리에</a:t>
            </a:r>
            <a:r>
              <a:rPr dirty="0"/>
              <a:t> </a:t>
            </a:r>
            <a:r>
              <a:rPr dirty="0" err="1"/>
              <a:t>노출될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693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this is what the LORD says about </a:t>
            </a:r>
            <a:r>
              <a:rPr dirty="0" err="1"/>
              <a:t>Jehoiakim</a:t>
            </a:r>
            <a:r>
              <a:rPr dirty="0"/>
              <a:t> king of </a:t>
            </a:r>
            <a:r>
              <a:rPr dirty="0" smtClean="0"/>
              <a:t>Judah: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will have no one to sit on the throne of </a:t>
            </a:r>
            <a:r>
              <a:rPr dirty="0" smtClean="0"/>
              <a:t>David;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his </a:t>
            </a:r>
            <a:r>
              <a:rPr dirty="0"/>
              <a:t>body will be thrown out and exposed to the heat by </a:t>
            </a:r>
            <a:r>
              <a:rPr dirty="0" smtClean="0"/>
              <a:t>day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frost by night.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죄악으로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자식들과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신하들을</a:t>
            </a:r>
            <a:r>
              <a:rPr dirty="0"/>
              <a:t> </a:t>
            </a:r>
            <a:r>
              <a:rPr dirty="0" err="1"/>
              <a:t>처벌할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선포한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 smtClean="0"/>
              <a:t>사람들과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유다</a:t>
            </a:r>
            <a:r>
              <a:rPr dirty="0" smtClean="0"/>
              <a:t> </a:t>
            </a:r>
            <a:r>
              <a:rPr dirty="0" err="1"/>
              <a:t>백성에게</a:t>
            </a:r>
            <a:r>
              <a:rPr dirty="0"/>
              <a:t> </a:t>
            </a:r>
            <a:r>
              <a:rPr dirty="0" err="1"/>
              <a:t>오게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않았기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766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punish him and his children and his attendants for their </a:t>
            </a:r>
            <a:r>
              <a:rPr dirty="0" smtClean="0"/>
              <a:t>wickedness;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bring on them and those living in Jerusalem and the people of </a:t>
            </a:r>
            <a:r>
              <a:rPr dirty="0" smtClean="0"/>
              <a:t>Judah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every </a:t>
            </a:r>
            <a:r>
              <a:rPr dirty="0"/>
              <a:t>disaster I pronounced against them, because they have not listened.'"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441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예레미야는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두루마리를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네리야의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서기관</a:t>
            </a:r>
            <a:r>
              <a:rPr dirty="0"/>
              <a:t> </a:t>
            </a:r>
            <a:r>
              <a:rPr dirty="0" err="1"/>
              <a:t>바룩에게</a:t>
            </a:r>
            <a:r>
              <a:rPr dirty="0"/>
              <a:t> </a:t>
            </a:r>
            <a:r>
              <a:rPr dirty="0" err="1"/>
              <a:t>주었다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바룩은</a:t>
            </a:r>
            <a:r>
              <a:rPr dirty="0" smtClean="0"/>
              <a:t> </a:t>
            </a:r>
            <a:r>
              <a:rPr dirty="0"/>
              <a:t>그 </a:t>
            </a:r>
            <a:r>
              <a:rPr dirty="0" err="1"/>
              <a:t>두루마리에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여호야김이</a:t>
            </a:r>
            <a:r>
              <a:rPr dirty="0"/>
              <a:t> </a:t>
            </a:r>
            <a:r>
              <a:rPr dirty="0" err="1"/>
              <a:t>불로</a:t>
            </a:r>
            <a:r>
              <a:rPr dirty="0"/>
              <a:t> </a:t>
            </a:r>
            <a:r>
              <a:rPr dirty="0" err="1"/>
              <a:t>태워</a:t>
            </a:r>
            <a:r>
              <a:rPr dirty="0"/>
              <a:t> </a:t>
            </a:r>
            <a:r>
              <a:rPr dirty="0" err="1"/>
              <a:t>버린</a:t>
            </a:r>
            <a:r>
              <a:rPr dirty="0"/>
              <a:t> </a:t>
            </a:r>
            <a:r>
              <a:rPr dirty="0" err="1"/>
              <a:t>책에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 smtClean="0"/>
              <a:t>말씀을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예레미야가</a:t>
            </a:r>
            <a:r>
              <a:rPr dirty="0" smtClean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기록했다</a:t>
            </a:r>
            <a:r>
              <a:rPr dirty="0"/>
              <a:t>. 그 </a:t>
            </a:r>
            <a:r>
              <a:rPr dirty="0" err="1"/>
              <a:t>외에도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비슷한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더해졌다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014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Jeremiah took another scroll and gave it to the scribe Baruch son of </a:t>
            </a:r>
            <a:r>
              <a:rPr dirty="0" err="1" smtClean="0"/>
              <a:t>Neriah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as Jeremiah dictated, Baruch wrote on it all the words of the scroll </a:t>
            </a:r>
            <a:r>
              <a:rPr dirty="0" smtClean="0"/>
              <a:t>that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Jehoiakim</a:t>
            </a:r>
            <a:r>
              <a:rPr dirty="0" smtClean="0"/>
              <a:t> </a:t>
            </a:r>
            <a:r>
              <a:rPr dirty="0"/>
              <a:t>king of Judah had burned in the </a:t>
            </a:r>
            <a:r>
              <a:rPr dirty="0" smtClean="0"/>
              <a:t>fire.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many similar words were added to them.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97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예레미야는</a:t>
            </a:r>
            <a:r>
              <a:rPr dirty="0"/>
              <a:t> </a:t>
            </a:r>
            <a:r>
              <a:rPr dirty="0" err="1"/>
              <a:t>네리야의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바룩을</a:t>
            </a:r>
            <a:r>
              <a:rPr dirty="0"/>
              <a:t> </a:t>
            </a:r>
            <a:r>
              <a:rPr dirty="0" err="1" smtClean="0"/>
              <a:t>불렀고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바룩은</a:t>
            </a:r>
            <a:r>
              <a:rPr dirty="0" smtClean="0"/>
              <a:t> </a:t>
            </a:r>
            <a:r>
              <a:rPr dirty="0" err="1"/>
              <a:t>두루마리</a:t>
            </a:r>
            <a:r>
              <a:rPr dirty="0"/>
              <a:t> </a:t>
            </a:r>
            <a:r>
              <a:rPr dirty="0" err="1"/>
              <a:t>책에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예레미야에게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 smtClean="0"/>
              <a:t>것을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예레미야의</a:t>
            </a:r>
            <a:r>
              <a:rPr dirty="0" smtClean="0"/>
              <a:t> </a:t>
            </a:r>
            <a:r>
              <a:rPr dirty="0" err="1"/>
              <a:t>말에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기록했다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669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Jeremiah called Baruch son of </a:t>
            </a:r>
            <a:r>
              <a:rPr dirty="0" err="1" smtClean="0"/>
              <a:t>Neriah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while Jeremiah dictated all the words the LORD had spoken to </a:t>
            </a:r>
            <a:r>
              <a:rPr dirty="0" smtClean="0"/>
              <a:t>him,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Baruch </a:t>
            </a:r>
            <a:r>
              <a:rPr dirty="0"/>
              <a:t>wrote them on the scroll.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45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예레미야가</a:t>
            </a:r>
            <a:r>
              <a:rPr dirty="0"/>
              <a:t> </a:t>
            </a:r>
            <a:r>
              <a:rPr dirty="0" err="1"/>
              <a:t>바룩에게</a:t>
            </a:r>
            <a:r>
              <a:rPr dirty="0"/>
              <a:t> </a:t>
            </a:r>
            <a:r>
              <a:rPr dirty="0" err="1"/>
              <a:t>명령했다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감금당해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올라갈</a:t>
            </a:r>
            <a:r>
              <a:rPr dirty="0"/>
              <a:t> 수 </a:t>
            </a:r>
            <a:r>
              <a:rPr dirty="0" err="1"/>
              <a:t>없으니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898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Jeremiah told Baruch, "I am </a:t>
            </a:r>
            <a:r>
              <a:rPr dirty="0" smtClean="0"/>
              <a:t>restricted;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cannot go to the LORD's temple.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16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올라가서</a:t>
            </a:r>
            <a:r>
              <a:rPr dirty="0"/>
              <a:t> 내 </a:t>
            </a:r>
            <a:r>
              <a:rPr dirty="0" err="1"/>
              <a:t>말에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기록한</a:t>
            </a:r>
            <a:r>
              <a:rPr dirty="0"/>
              <a:t> </a:t>
            </a:r>
            <a:r>
              <a:rPr dirty="0" err="1"/>
              <a:t>두루마리</a:t>
            </a:r>
            <a:r>
              <a:rPr dirty="0"/>
              <a:t> </a:t>
            </a:r>
            <a:r>
              <a:rPr dirty="0" err="1"/>
              <a:t>책에</a:t>
            </a:r>
            <a:r>
              <a:rPr dirty="0"/>
              <a:t> </a:t>
            </a:r>
            <a:r>
              <a:rPr dirty="0" err="1" smtClean="0"/>
              <a:t>있는</a:t>
            </a:r>
            <a:r>
              <a:rPr lang="en-US" dirty="0"/>
              <a:t> </a:t>
            </a: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 smtClean="0"/>
              <a:t>말씀을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금식하는</a:t>
            </a:r>
            <a:r>
              <a:rPr dirty="0" smtClean="0"/>
              <a:t> </a:t>
            </a:r>
            <a:r>
              <a:rPr dirty="0"/>
              <a:t>날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듣는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읽어</a:t>
            </a:r>
            <a:r>
              <a:rPr dirty="0"/>
              <a:t> </a:t>
            </a:r>
            <a:r>
              <a:rPr dirty="0" err="1"/>
              <a:t>주어라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여러</a:t>
            </a:r>
            <a:r>
              <a:rPr dirty="0" smtClean="0"/>
              <a:t> </a:t>
            </a:r>
            <a:r>
              <a:rPr dirty="0" err="1"/>
              <a:t>성읍들에서</a:t>
            </a:r>
            <a:r>
              <a:rPr dirty="0"/>
              <a:t> 온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듣는</a:t>
            </a:r>
            <a:r>
              <a:rPr dirty="0"/>
              <a:t> </a:t>
            </a:r>
            <a:r>
              <a:rPr dirty="0" err="1"/>
              <a:t>데서도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읽어</a:t>
            </a:r>
            <a:r>
              <a:rPr dirty="0"/>
              <a:t> </a:t>
            </a:r>
            <a:r>
              <a:rPr dirty="0" err="1"/>
              <a:t>주어라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19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you go to the house of the LORD on a day of </a:t>
            </a:r>
            <a:r>
              <a:rPr dirty="0" smtClean="0"/>
              <a:t>fasting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read to the people from the scroll the words of the LORD that you </a:t>
            </a:r>
            <a:r>
              <a:rPr dirty="0" smtClean="0"/>
              <a:t>wrote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I dictated. Read them to all the people of Judah who come in from their towns.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725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혹시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간구하며</a:t>
            </a:r>
            <a:r>
              <a:rPr dirty="0"/>
              <a:t> </a:t>
            </a: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길에서</a:t>
            </a:r>
            <a:r>
              <a:rPr dirty="0"/>
              <a:t> </a:t>
            </a:r>
            <a:r>
              <a:rPr dirty="0" err="1"/>
              <a:t>떠날지</a:t>
            </a:r>
            <a:r>
              <a:rPr dirty="0"/>
              <a:t> </a:t>
            </a:r>
            <a:r>
              <a:rPr dirty="0" err="1"/>
              <a:t>모른다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여호와께서</a:t>
            </a:r>
            <a:r>
              <a:rPr dirty="0"/>
              <a:t> 이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선포하신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노여움과</a:t>
            </a:r>
            <a:r>
              <a:rPr dirty="0"/>
              <a:t> </a:t>
            </a:r>
            <a:r>
              <a:rPr dirty="0" err="1"/>
              <a:t>분노가</a:t>
            </a:r>
            <a:r>
              <a:rPr dirty="0"/>
              <a:t> </a:t>
            </a:r>
            <a:r>
              <a:rPr dirty="0" err="1"/>
              <a:t>컸기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365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Perhaps they will bring their petition before the </a:t>
            </a:r>
            <a:r>
              <a:rPr dirty="0" smtClean="0"/>
              <a:t>LORD,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each will turn from his wicked </a:t>
            </a:r>
            <a:r>
              <a:rPr dirty="0" smtClean="0"/>
              <a:t>ways,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the anger and wrath pronounced against this people by the LORD are great."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네리야의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바룩이</a:t>
            </a:r>
            <a:r>
              <a:rPr dirty="0"/>
              <a:t> </a:t>
            </a: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예레미야가</a:t>
            </a:r>
            <a:r>
              <a:rPr dirty="0"/>
              <a:t> </a:t>
            </a:r>
            <a:r>
              <a:rPr dirty="0" err="1"/>
              <a:t>명령한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 smtClean="0"/>
              <a:t>실행해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성전에서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말씀의</a:t>
            </a:r>
            <a:r>
              <a:rPr dirty="0"/>
              <a:t> </a:t>
            </a:r>
            <a:r>
              <a:rPr dirty="0" err="1"/>
              <a:t>책을</a:t>
            </a:r>
            <a:r>
              <a:rPr dirty="0"/>
              <a:t> </a:t>
            </a:r>
            <a:r>
              <a:rPr dirty="0" err="1"/>
              <a:t>읽었다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041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Baruch son of </a:t>
            </a:r>
            <a:r>
              <a:rPr dirty="0" err="1"/>
              <a:t>Neriah</a:t>
            </a:r>
            <a:r>
              <a:rPr dirty="0"/>
              <a:t> did everything Jeremiah the prophet told him to </a:t>
            </a:r>
            <a:r>
              <a:rPr dirty="0" smtClean="0"/>
              <a:t>do;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at </a:t>
            </a:r>
            <a:r>
              <a:rPr dirty="0"/>
              <a:t>the LORD's temple he read the words of the LORD from the scroll.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6066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요시야의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여호야김</a:t>
            </a:r>
            <a:r>
              <a:rPr dirty="0"/>
              <a:t> 5년 </a:t>
            </a:r>
            <a:r>
              <a:rPr dirty="0" err="1"/>
              <a:t>아홉</a:t>
            </a:r>
            <a:r>
              <a:rPr dirty="0"/>
              <a:t> 째 </a:t>
            </a:r>
            <a:r>
              <a:rPr dirty="0" err="1" smtClean="0"/>
              <a:t>달에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예루살렘에</a:t>
            </a:r>
            <a:r>
              <a:rPr dirty="0" smtClean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백성과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성읍에서</a:t>
            </a:r>
            <a:r>
              <a:rPr dirty="0"/>
              <a:t> </a:t>
            </a:r>
            <a:r>
              <a:rPr dirty="0" err="1"/>
              <a:t>예루살렘으로</a:t>
            </a:r>
            <a:r>
              <a:rPr dirty="0"/>
              <a:t> 온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 smtClean="0"/>
              <a:t>백성들에게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</a:t>
            </a:r>
            <a:r>
              <a:rPr dirty="0" smtClean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금식이</a:t>
            </a:r>
            <a:r>
              <a:rPr dirty="0"/>
              <a:t> </a:t>
            </a:r>
            <a:r>
              <a:rPr dirty="0" err="1"/>
              <a:t>선포됐다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301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ninth month of the fifth year of </a:t>
            </a:r>
            <a:r>
              <a:rPr dirty="0" err="1"/>
              <a:t>Jehoiakim</a:t>
            </a:r>
            <a:r>
              <a:rPr dirty="0"/>
              <a:t> son of Josiah king of </a:t>
            </a:r>
            <a:r>
              <a:rPr dirty="0" smtClean="0"/>
              <a:t>Judah,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time of fasting before the LORD was proclaimed for all the </a:t>
            </a:r>
            <a:r>
              <a:rPr dirty="0" smtClean="0"/>
              <a:t>people</a:t>
            </a:r>
            <a:r>
              <a:rPr lang="en-US" dirty="0"/>
              <a:t> </a:t>
            </a:r>
            <a:r>
              <a:rPr dirty="0" smtClean="0"/>
              <a:t>in Jerusalem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those who had come from the towns of Judah.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2030</Words>
  <Application>Microsoft Office PowerPoint</Application>
  <PresentationFormat>와이드스크린</PresentationFormat>
  <Paragraphs>202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132</cp:revision>
  <dcterms:created xsi:type="dcterms:W3CDTF">2019-02-17T10:11:46Z</dcterms:created>
  <dcterms:modified xsi:type="dcterms:W3CDTF">2022-09-07T06:08:13Z</dcterms:modified>
</cp:coreProperties>
</file>