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7" d="100"/>
          <a:sy n="107" d="100"/>
        </p:scale>
        <p:origin x="3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요시야의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시드기야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여호야김의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고니야를</a:t>
            </a:r>
            <a:r>
              <a:rPr dirty="0"/>
              <a:t> </a:t>
            </a:r>
            <a:r>
              <a:rPr dirty="0" err="1"/>
              <a:t>대신해서</a:t>
            </a:r>
            <a:r>
              <a:rPr dirty="0"/>
              <a:t> </a:t>
            </a:r>
            <a:r>
              <a:rPr dirty="0" err="1"/>
              <a:t>통치했다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바벨론</a:t>
            </a:r>
            <a:r>
              <a:rPr dirty="0" smtClean="0"/>
              <a:t> </a:t>
            </a:r>
            <a:r>
              <a:rPr dirty="0"/>
              <a:t>왕 </a:t>
            </a: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임명했다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045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Zedekiah son of Josiah was made king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Nebuchadnezzar king of </a:t>
            </a:r>
            <a:r>
              <a:rPr dirty="0" smtClean="0"/>
              <a:t>Babylon;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reigned in place of </a:t>
            </a:r>
            <a:r>
              <a:rPr dirty="0" err="1"/>
              <a:t>Jehoiachin</a:t>
            </a:r>
            <a:r>
              <a:rPr dirty="0"/>
              <a:t> son of </a:t>
            </a:r>
            <a:r>
              <a:rPr dirty="0" err="1"/>
              <a:t>Jehoiakim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68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싸우고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바벨론의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 smtClean="0"/>
              <a:t>물리쳐서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그들에게</a:t>
            </a:r>
            <a:r>
              <a:rPr dirty="0" smtClean="0"/>
              <a:t> </a:t>
            </a:r>
            <a:r>
              <a:rPr dirty="0" err="1"/>
              <a:t>부상자들만</a:t>
            </a:r>
            <a:r>
              <a:rPr dirty="0"/>
              <a:t> </a:t>
            </a:r>
            <a:r>
              <a:rPr dirty="0" err="1"/>
              <a:t>남는다고</a:t>
            </a:r>
            <a:r>
              <a:rPr dirty="0"/>
              <a:t> </a:t>
            </a:r>
            <a:r>
              <a:rPr dirty="0" err="1"/>
              <a:t>할지라도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막사에서</a:t>
            </a:r>
            <a:r>
              <a:rPr dirty="0"/>
              <a:t> </a:t>
            </a:r>
            <a:r>
              <a:rPr dirty="0" err="1" smtClean="0"/>
              <a:t>일어나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/>
              <a:t>태울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75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if you were to defeat the entire Babylonian </a:t>
            </a:r>
            <a:r>
              <a:rPr dirty="0" smtClean="0"/>
              <a:t>army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is attacking you and only wounded men were left in their </a:t>
            </a:r>
            <a:r>
              <a:rPr dirty="0" smtClean="0"/>
              <a:t>tents,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would come out and burn this city down."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바로의 군대로 인해 갈대아 사람들의 군대가 예루살렘에서 물러간 뒤에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92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Babylonian army had withdrawn from </a:t>
            </a:r>
            <a:r>
              <a:rPr dirty="0" smtClean="0"/>
              <a:t>Jerusalem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of Pharaoh's army,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1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예레미야는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그곳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몫의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받기</a:t>
            </a:r>
            <a:r>
              <a:rPr dirty="0"/>
              <a:t> </a:t>
            </a:r>
            <a:r>
              <a:rPr dirty="0" err="1" smtClean="0"/>
              <a:t>위해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예루살렘을</a:t>
            </a:r>
            <a:r>
              <a:rPr dirty="0" smtClean="0"/>
              <a:t> </a:t>
            </a:r>
            <a:r>
              <a:rPr dirty="0" err="1"/>
              <a:t>떠났다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5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Jeremiah started to leave the city to go to the territory of </a:t>
            </a:r>
            <a:r>
              <a:rPr dirty="0" smtClean="0"/>
              <a:t>Benjamin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get his share of the property among the people there.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827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‘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성문’에</a:t>
            </a:r>
            <a:r>
              <a:rPr dirty="0"/>
              <a:t> </a:t>
            </a:r>
            <a:r>
              <a:rPr dirty="0" err="1"/>
              <a:t>이르렀을</a:t>
            </a:r>
            <a:r>
              <a:rPr dirty="0"/>
              <a:t> </a:t>
            </a:r>
            <a:r>
              <a:rPr dirty="0" smtClean="0"/>
              <a:t>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그곳에서</a:t>
            </a:r>
            <a:r>
              <a:rPr dirty="0" smtClean="0"/>
              <a:t> </a:t>
            </a:r>
            <a:r>
              <a:rPr dirty="0" err="1"/>
              <a:t>하나냐의</a:t>
            </a:r>
            <a:r>
              <a:rPr dirty="0"/>
              <a:t> </a:t>
            </a:r>
            <a:r>
              <a:rPr dirty="0" err="1"/>
              <a:t>손자</a:t>
            </a:r>
            <a:r>
              <a:rPr dirty="0"/>
              <a:t> </a:t>
            </a:r>
            <a:r>
              <a:rPr dirty="0" err="1"/>
              <a:t>셀레먀의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이리야라는</a:t>
            </a:r>
            <a:r>
              <a:rPr dirty="0"/>
              <a:t> </a:t>
            </a:r>
            <a:r>
              <a:rPr dirty="0" err="1"/>
              <a:t>문지기</a:t>
            </a:r>
            <a:r>
              <a:rPr dirty="0"/>
              <a:t> </a:t>
            </a:r>
            <a:r>
              <a:rPr dirty="0" err="1" smtClean="0"/>
              <a:t>우두머리가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예언자</a:t>
            </a:r>
            <a:r>
              <a:rPr dirty="0" smtClean="0"/>
              <a:t> </a:t>
            </a:r>
            <a:r>
              <a:rPr dirty="0" err="1"/>
              <a:t>예레미야를</a:t>
            </a:r>
            <a:r>
              <a:rPr dirty="0"/>
              <a:t> </a:t>
            </a:r>
            <a:r>
              <a:rPr dirty="0" err="1"/>
              <a:t>붙잡고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배반하고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항복하려고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49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he reached the Benjamin Gate, the captain of the </a:t>
            </a:r>
            <a:r>
              <a:rPr dirty="0" smtClean="0"/>
              <a:t>guard,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whose </a:t>
            </a:r>
            <a:r>
              <a:rPr dirty="0"/>
              <a:t>name was </a:t>
            </a:r>
            <a:r>
              <a:rPr dirty="0" err="1"/>
              <a:t>Irijah</a:t>
            </a:r>
            <a:r>
              <a:rPr dirty="0"/>
              <a:t> son of </a:t>
            </a:r>
            <a:r>
              <a:rPr dirty="0" err="1"/>
              <a:t>Shelemiah</a:t>
            </a:r>
            <a:r>
              <a:rPr dirty="0"/>
              <a:t>, the son of </a:t>
            </a:r>
            <a:r>
              <a:rPr dirty="0" err="1" smtClean="0"/>
              <a:t>Hananiah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arrested </a:t>
            </a:r>
            <a:r>
              <a:rPr dirty="0"/>
              <a:t>him and said, "You are deserting to the Babylonians!"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664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거짓말이다</a:t>
            </a:r>
            <a:r>
              <a:rPr dirty="0"/>
              <a:t>!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항복하려는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 smtClean="0"/>
              <a:t>!”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이리야는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들으려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이리야는</a:t>
            </a:r>
            <a:r>
              <a:rPr dirty="0" smtClean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예레미야를</a:t>
            </a:r>
            <a:r>
              <a:rPr dirty="0"/>
              <a:t> </a:t>
            </a:r>
            <a:r>
              <a:rPr dirty="0" err="1"/>
              <a:t>붙잡아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관료들에게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96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"That's not true!" Jeremiah said. "I am not deserting to the Babylonians</a:t>
            </a:r>
            <a:r>
              <a:rPr dirty="0" smtClean="0"/>
              <a:t>."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 err="1"/>
              <a:t>Irijah</a:t>
            </a:r>
            <a:r>
              <a:rPr dirty="0"/>
              <a:t> would not listen to him; </a:t>
            </a:r>
            <a:r>
              <a:rPr dirty="0" smtClean="0"/>
              <a:t>instead,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arrested Jeremiah and brought him to the officials.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관료들은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때리고</a:t>
            </a:r>
            <a:r>
              <a:rPr dirty="0"/>
              <a:t> </a:t>
            </a:r>
            <a:r>
              <a:rPr dirty="0" err="1"/>
              <a:t>서기관</a:t>
            </a:r>
            <a:r>
              <a:rPr dirty="0"/>
              <a:t> </a:t>
            </a:r>
            <a:r>
              <a:rPr dirty="0" err="1"/>
              <a:t>요나단의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가두었다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그때</a:t>
            </a:r>
            <a:r>
              <a:rPr dirty="0" smtClean="0"/>
              <a:t> </a:t>
            </a: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감옥으로</a:t>
            </a:r>
            <a:r>
              <a:rPr dirty="0"/>
              <a:t> </a:t>
            </a:r>
            <a:r>
              <a:rPr dirty="0" err="1"/>
              <a:t>사용됐기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57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angry with Jeremiah and had him </a:t>
            </a:r>
            <a:r>
              <a:rPr dirty="0" smtClean="0"/>
              <a:t>beaten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imprisoned in the house of Jonathan the </a:t>
            </a:r>
            <a:r>
              <a:rPr dirty="0" smtClean="0"/>
              <a:t>secretary,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they had made into a prison.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예레미야가 토굴 속 감옥에 들어가 그곳에서 여러 날 머물렀다.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48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Jeremiah was put into a vaulted cell in a </a:t>
            </a:r>
            <a:r>
              <a:rPr dirty="0" smtClean="0"/>
              <a:t>dungeon,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he remained a long time.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239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시드기야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왕궁으로</a:t>
            </a:r>
            <a:r>
              <a:rPr dirty="0"/>
              <a:t> </a:t>
            </a:r>
            <a:r>
              <a:rPr dirty="0" err="1"/>
              <a:t>데려갔다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왕은</a:t>
            </a:r>
            <a:r>
              <a:rPr dirty="0" smtClean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비밀리에</a:t>
            </a:r>
            <a:r>
              <a:rPr dirty="0"/>
              <a:t> </a:t>
            </a:r>
            <a:r>
              <a:rPr dirty="0" err="1"/>
              <a:t>물었다</a:t>
            </a:r>
            <a:r>
              <a:rPr dirty="0"/>
              <a:t>. “</a:t>
            </a:r>
            <a:r>
              <a:rPr dirty="0" err="1"/>
              <a:t>혹시</a:t>
            </a:r>
            <a:r>
              <a:rPr dirty="0"/>
              <a:t> </a:t>
            </a:r>
            <a:r>
              <a:rPr dirty="0" err="1"/>
              <a:t>여호와로부터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 smtClean="0"/>
              <a:t>?”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예레미야가</a:t>
            </a:r>
            <a:r>
              <a:rPr dirty="0" smtClean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있습니다</a:t>
            </a:r>
            <a:r>
              <a:rPr dirty="0"/>
              <a:t>.” </a:t>
            </a: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넘겨질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5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King Zedekiah sent for him and had him brought to the </a:t>
            </a:r>
            <a:r>
              <a:rPr dirty="0" smtClean="0"/>
              <a:t>palace,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he asked him privately, "Is there any word from the LORD</a:t>
            </a:r>
            <a:r>
              <a:rPr dirty="0" smtClean="0"/>
              <a:t>?"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Yes," Jeremiah replied, "you will be handed over to the king of Babylon."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09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시드기야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신하들과</a:t>
            </a:r>
            <a:r>
              <a:rPr dirty="0"/>
              <a:t> 이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 smtClean="0"/>
              <a:t>지었기에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왕께서</a:t>
            </a:r>
            <a:r>
              <a:rPr dirty="0" smtClean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감옥에</a:t>
            </a:r>
            <a:r>
              <a:rPr dirty="0"/>
              <a:t> </a:t>
            </a:r>
            <a:r>
              <a:rPr dirty="0" err="1"/>
              <a:t>가두셨습니까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70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Jeremiah said to King Zedekiah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What crime have I committed against you or your officials or this </a:t>
            </a:r>
            <a:r>
              <a:rPr dirty="0" smtClean="0"/>
              <a:t>people,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you have put me in prison?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49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왕께</a:t>
            </a:r>
            <a:r>
              <a:rPr dirty="0"/>
              <a:t> ‘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치러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예언했던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 smtClean="0"/>
              <a:t>예언자들은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어디에</a:t>
            </a:r>
            <a:r>
              <a:rPr dirty="0" smtClean="0"/>
              <a:t> </a:t>
            </a:r>
            <a:r>
              <a:rPr dirty="0" err="1"/>
              <a:t>있습니까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59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are your prophets who prophesied to you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The king of Babylon will not attack you or this land'?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시드기야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신하들과</a:t>
            </a:r>
            <a:r>
              <a:rPr dirty="0"/>
              <a:t> 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 smtClean="0"/>
              <a:t>백성이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예언자</a:t>
            </a:r>
            <a:r>
              <a:rPr dirty="0" smtClean="0"/>
              <a:t> </a:t>
            </a:r>
            <a:r>
              <a:rPr dirty="0" err="1"/>
              <a:t>예레미야를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선포된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말씀에</a:t>
            </a:r>
            <a:r>
              <a:rPr dirty="0"/>
              <a:t> 귀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124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Neither he nor his attendants nor the people of the land </a:t>
            </a:r>
            <a:r>
              <a:rPr dirty="0" smtClean="0"/>
              <a:t>paid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any </a:t>
            </a:r>
            <a:r>
              <a:rPr dirty="0"/>
              <a:t>attention to the words the LORD had spoken through Jeremiah the prophet.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82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내 주 </a:t>
            </a:r>
            <a:r>
              <a:rPr dirty="0" err="1"/>
              <a:t>왕이여</a:t>
            </a:r>
            <a:r>
              <a:rPr dirty="0"/>
              <a:t>, </a:t>
            </a: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부디</a:t>
            </a:r>
            <a:r>
              <a:rPr dirty="0"/>
              <a:t> </a:t>
            </a:r>
            <a:r>
              <a:rPr dirty="0" err="1"/>
              <a:t>들으시고</a:t>
            </a:r>
            <a:r>
              <a:rPr dirty="0"/>
              <a:t> 제 </a:t>
            </a:r>
            <a:r>
              <a:rPr dirty="0" err="1"/>
              <a:t>간청을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저를</a:t>
            </a:r>
            <a:r>
              <a:rPr dirty="0" smtClean="0"/>
              <a:t> </a:t>
            </a:r>
            <a:r>
              <a:rPr dirty="0" err="1"/>
              <a:t>서기관</a:t>
            </a:r>
            <a:r>
              <a:rPr dirty="0"/>
              <a:t> </a:t>
            </a:r>
            <a:r>
              <a:rPr dirty="0" err="1"/>
              <a:t>요나단의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돌려보내지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그렇지</a:t>
            </a:r>
            <a:r>
              <a:rPr dirty="0" smtClean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죽을까</a:t>
            </a:r>
            <a:r>
              <a:rPr dirty="0"/>
              <a:t> </a:t>
            </a:r>
            <a:r>
              <a:rPr dirty="0" err="1"/>
              <a:t>두렵습니다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36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now, my lord the king, please listen. Let me bring my petition before </a:t>
            </a:r>
            <a:r>
              <a:rPr dirty="0" smtClean="0"/>
              <a:t>you: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send me back to the house of Jonathan the </a:t>
            </a:r>
            <a:r>
              <a:rPr dirty="0" smtClean="0"/>
              <a:t>secretary,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I will die there."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81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시드기야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예레미야를</a:t>
            </a:r>
            <a:r>
              <a:rPr dirty="0"/>
              <a:t> </a:t>
            </a:r>
            <a:r>
              <a:rPr dirty="0" err="1"/>
              <a:t>경호대</a:t>
            </a:r>
            <a:r>
              <a:rPr dirty="0"/>
              <a:t> </a:t>
            </a:r>
            <a:r>
              <a:rPr dirty="0" err="1"/>
              <a:t>뜰에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성읍</a:t>
            </a:r>
            <a:r>
              <a:rPr dirty="0" smtClean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빵이</a:t>
            </a:r>
            <a:r>
              <a:rPr dirty="0"/>
              <a:t> 다 </a:t>
            </a:r>
            <a:r>
              <a:rPr dirty="0" err="1"/>
              <a:t>없어지기까지</a:t>
            </a:r>
            <a:r>
              <a:rPr dirty="0"/>
              <a:t> 빵 </a:t>
            </a:r>
            <a:r>
              <a:rPr dirty="0" err="1"/>
              <a:t>굽는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거리에서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빵 한 </a:t>
            </a:r>
            <a:r>
              <a:rPr dirty="0" err="1" smtClean="0"/>
              <a:t>덩이씩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그에게</a:t>
            </a:r>
            <a:r>
              <a:rPr dirty="0" smtClean="0"/>
              <a:t> </a:t>
            </a:r>
            <a:r>
              <a:rPr dirty="0" err="1"/>
              <a:t>갖다</a:t>
            </a:r>
            <a:r>
              <a:rPr dirty="0"/>
              <a:t> </a:t>
            </a:r>
            <a:r>
              <a:rPr dirty="0" err="1"/>
              <a:t>주라고</a:t>
            </a:r>
            <a:r>
              <a:rPr dirty="0"/>
              <a:t> </a:t>
            </a:r>
            <a:r>
              <a:rPr dirty="0" err="1"/>
              <a:t>명령했다</a:t>
            </a:r>
            <a:r>
              <a:rPr dirty="0"/>
              <a:t>.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예레미야는</a:t>
            </a:r>
            <a:r>
              <a:rPr dirty="0"/>
              <a:t> </a:t>
            </a:r>
            <a:r>
              <a:rPr dirty="0" err="1"/>
              <a:t>경호대</a:t>
            </a:r>
            <a:r>
              <a:rPr dirty="0"/>
              <a:t> </a:t>
            </a:r>
            <a:r>
              <a:rPr dirty="0" err="1"/>
              <a:t>뜰에</a:t>
            </a:r>
            <a:r>
              <a:rPr dirty="0"/>
              <a:t> </a:t>
            </a:r>
            <a:r>
              <a:rPr dirty="0" err="1"/>
              <a:t>머물렀다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129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Zedekiah then gave orders for </a:t>
            </a:r>
            <a:r>
              <a:rPr dirty="0" smtClean="0"/>
              <a:t>Jeremiah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be placed in the courtyard of the </a:t>
            </a:r>
            <a:r>
              <a:rPr dirty="0" smtClean="0"/>
              <a:t>guard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given bread from the street of the bakers each </a:t>
            </a:r>
            <a:r>
              <a:rPr dirty="0" smtClean="0"/>
              <a:t>day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until </a:t>
            </a:r>
            <a:r>
              <a:rPr dirty="0"/>
              <a:t>all the bread in the city was </a:t>
            </a:r>
            <a:r>
              <a:rPr dirty="0" smtClean="0"/>
              <a:t>gone.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Jeremiah remained in the courtyard of the guard.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741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시드기야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셀레먀의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여후갈과</a:t>
            </a:r>
            <a:r>
              <a:rPr dirty="0"/>
              <a:t> </a:t>
            </a:r>
            <a:r>
              <a:rPr dirty="0" err="1"/>
              <a:t>마아세야의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 smtClean="0"/>
              <a:t>스바냐를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예언자</a:t>
            </a:r>
            <a:r>
              <a:rPr dirty="0" smtClean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보냈다</a:t>
            </a:r>
            <a:r>
              <a:rPr dirty="0"/>
              <a:t>. “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기도하여라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29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Zedekiah, however, sent </a:t>
            </a:r>
            <a:r>
              <a:rPr dirty="0" err="1"/>
              <a:t>Jehucal</a:t>
            </a:r>
            <a:r>
              <a:rPr dirty="0"/>
              <a:t> son of </a:t>
            </a:r>
            <a:r>
              <a:rPr dirty="0" err="1" smtClean="0"/>
              <a:t>Shelemiah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the priest Zephaniah son of </a:t>
            </a:r>
            <a:r>
              <a:rPr dirty="0" err="1"/>
              <a:t>Maaseiah</a:t>
            </a:r>
            <a:r>
              <a:rPr dirty="0"/>
              <a:t> to Jeremiah the </a:t>
            </a:r>
            <a:r>
              <a:rPr dirty="0" smtClean="0"/>
              <a:t>prophet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this message: "Please pray to the LORD our God for us."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감옥에</a:t>
            </a:r>
            <a:r>
              <a:rPr dirty="0"/>
              <a:t> </a:t>
            </a:r>
            <a:r>
              <a:rPr dirty="0" err="1"/>
              <a:t>갇히지</a:t>
            </a:r>
            <a:r>
              <a:rPr dirty="0"/>
              <a:t> </a:t>
            </a:r>
            <a:r>
              <a:rPr dirty="0" err="1" smtClean="0"/>
              <a:t>않았으므로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예레미야는</a:t>
            </a:r>
            <a:r>
              <a:rPr dirty="0" smtClean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출입하고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56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Jeremiah was free to come and go among the </a:t>
            </a:r>
            <a:r>
              <a:rPr dirty="0" smtClean="0"/>
              <a:t>people,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he had not yet been put in prison.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246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나왔다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예루살렘을</a:t>
            </a:r>
            <a:r>
              <a:rPr dirty="0" smtClean="0"/>
              <a:t> </a:t>
            </a:r>
            <a:r>
              <a:rPr dirty="0" err="1"/>
              <a:t>포위하고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 smtClean="0"/>
              <a:t>사람들이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예루살렘으로부터</a:t>
            </a:r>
            <a:r>
              <a:rPr dirty="0"/>
              <a:t> </a:t>
            </a:r>
            <a:r>
              <a:rPr dirty="0" err="1"/>
              <a:t>떠났다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77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Pharaoh's army had marched out of </a:t>
            </a:r>
            <a:r>
              <a:rPr dirty="0" smtClean="0"/>
              <a:t>Egypt,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when the Babylonians who were besieging Jerusalem heard the </a:t>
            </a:r>
            <a:r>
              <a:rPr dirty="0" smtClean="0"/>
              <a:t>report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about </a:t>
            </a:r>
            <a:r>
              <a:rPr dirty="0"/>
              <a:t>them, they withdrew from Jerusalem.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그때 여호와의 말씀이 예언자 예레미야에게 임해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word of the LORD came to Jeremiah the prophet: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138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너희를</a:t>
            </a:r>
            <a:r>
              <a:rPr dirty="0" smtClean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물어보도록</a:t>
            </a:r>
            <a:r>
              <a:rPr dirty="0"/>
              <a:t> 한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돕기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땅 </a:t>
            </a:r>
            <a:r>
              <a:rPr dirty="0" err="1"/>
              <a:t>이집트로</a:t>
            </a:r>
            <a:r>
              <a:rPr dirty="0"/>
              <a:t> </a:t>
            </a:r>
            <a:r>
              <a:rPr dirty="0" err="1"/>
              <a:t>되돌아갈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77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LORD, the God of Israel, says: Tell the king of </a:t>
            </a:r>
            <a:r>
              <a:rPr dirty="0" smtClean="0"/>
              <a:t>Judah,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sent you to inquire of me, `Pharaoh's </a:t>
            </a:r>
            <a:r>
              <a:rPr dirty="0" smtClean="0"/>
              <a:t>army</a:t>
            </a:r>
            <a:r>
              <a:rPr lang="en-US" dirty="0" smtClean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has marched out to support you, will go back to its own land, to Egypt.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그러면 갈대아 사람들이 돌아와 이 성읍을 공격해서 취하고 불로 태울 것이다.’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809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Babylonians will return and attack this </a:t>
            </a:r>
            <a:r>
              <a:rPr dirty="0" smtClean="0"/>
              <a:t>city;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capture it and burn it down.'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069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 smtClean="0"/>
              <a:t>사람들이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반드시</a:t>
            </a:r>
            <a:r>
              <a:rPr dirty="0" smtClean="0"/>
              <a:t> </a:t>
            </a:r>
            <a:r>
              <a:rPr dirty="0" err="1"/>
              <a:t>우리에게서</a:t>
            </a:r>
            <a:r>
              <a:rPr dirty="0"/>
              <a:t> </a:t>
            </a:r>
            <a:r>
              <a:rPr dirty="0" err="1"/>
              <a:t>떠날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말하며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속이지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18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says: Do not deceive yourselves, thinking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The Babylonians will surely leave us.' They will not!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1207</Words>
  <Application>Microsoft Office PowerPoint</Application>
  <PresentationFormat>와이드스크린</PresentationFormat>
  <Paragraphs>126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2022-09-08T02:09:13Z</dcterms:modified>
</cp:coreProperties>
</file>