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맛단의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스바댜와</a:t>
            </a:r>
            <a:r>
              <a:rPr dirty="0"/>
              <a:t> </a:t>
            </a:r>
            <a:r>
              <a:rPr dirty="0" err="1"/>
              <a:t>바스훌의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 smtClean="0"/>
              <a:t>그다랴와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셀레먀의</a:t>
            </a:r>
            <a:r>
              <a:rPr dirty="0" smtClean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유갈과</a:t>
            </a:r>
            <a:r>
              <a:rPr dirty="0"/>
              <a:t> </a:t>
            </a:r>
            <a:r>
              <a:rPr dirty="0" err="1"/>
              <a:t>말기야의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바스훌이</a:t>
            </a:r>
            <a:r>
              <a:rPr dirty="0"/>
              <a:t> </a:t>
            </a:r>
            <a:r>
              <a:rPr dirty="0" err="1" smtClean="0"/>
              <a:t>예레미야가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선포하던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82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Shephatiah</a:t>
            </a:r>
            <a:r>
              <a:rPr dirty="0"/>
              <a:t> son of </a:t>
            </a:r>
            <a:r>
              <a:rPr dirty="0" err="1"/>
              <a:t>Mattan</a:t>
            </a:r>
            <a:r>
              <a:rPr dirty="0"/>
              <a:t>, Gedaliah son of </a:t>
            </a:r>
            <a:r>
              <a:rPr dirty="0" err="1" smtClean="0"/>
              <a:t>Pashhur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Jehucal</a:t>
            </a:r>
            <a:r>
              <a:rPr dirty="0" smtClean="0"/>
              <a:t> </a:t>
            </a:r>
            <a:r>
              <a:rPr dirty="0"/>
              <a:t>son of </a:t>
            </a:r>
            <a:r>
              <a:rPr dirty="0" err="1"/>
              <a:t>Shelemiah</a:t>
            </a:r>
            <a:r>
              <a:rPr dirty="0"/>
              <a:t>, and </a:t>
            </a:r>
            <a:r>
              <a:rPr dirty="0" err="1"/>
              <a:t>Pashhur</a:t>
            </a:r>
            <a:r>
              <a:rPr dirty="0"/>
              <a:t> son of </a:t>
            </a:r>
            <a:r>
              <a:rPr dirty="0" err="1"/>
              <a:t>Malkijah</a:t>
            </a:r>
            <a:r>
              <a:rPr dirty="0"/>
              <a:t> </a:t>
            </a:r>
            <a:r>
              <a:rPr dirty="0" smtClean="0"/>
              <a:t>heard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Jeremiah was telling all the people when he said,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814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에티오피아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에벳멜렉에게</a:t>
            </a:r>
            <a:r>
              <a:rPr dirty="0"/>
              <a:t> </a:t>
            </a:r>
            <a:r>
              <a:rPr dirty="0" err="1"/>
              <a:t>명령했다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30명을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죽기</a:t>
            </a:r>
            <a:r>
              <a:rPr dirty="0"/>
              <a:t> </a:t>
            </a:r>
            <a:r>
              <a:rPr dirty="0" err="1" smtClean="0"/>
              <a:t>전에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그를</a:t>
            </a:r>
            <a:r>
              <a:rPr dirty="0" smtClean="0"/>
              <a:t> </a:t>
            </a:r>
            <a:r>
              <a:rPr dirty="0" err="1"/>
              <a:t>웅덩이에서</a:t>
            </a:r>
            <a:r>
              <a:rPr dirty="0"/>
              <a:t> </a:t>
            </a:r>
            <a:r>
              <a:rPr dirty="0" err="1"/>
              <a:t>끌어올려</a:t>
            </a:r>
            <a:r>
              <a:rPr dirty="0"/>
              <a:t> </a:t>
            </a:r>
            <a:r>
              <a:rPr dirty="0" err="1"/>
              <a:t>내어라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11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king commanded </a:t>
            </a:r>
            <a:r>
              <a:rPr dirty="0" err="1"/>
              <a:t>Ebed-Melech</a:t>
            </a:r>
            <a:r>
              <a:rPr dirty="0"/>
              <a:t> the Cushite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Take thirty men from here with </a:t>
            </a:r>
            <a:r>
              <a:rPr dirty="0" smtClean="0"/>
              <a:t>you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lift Jeremiah the prophet out of the cistern before he dies."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에벳멜렉은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왕궁</a:t>
            </a:r>
            <a:r>
              <a:rPr dirty="0"/>
              <a:t> </a:t>
            </a:r>
            <a:r>
              <a:rPr dirty="0" err="1"/>
              <a:t>창고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방으로</a:t>
            </a:r>
            <a:r>
              <a:rPr dirty="0"/>
              <a:t> </a:t>
            </a:r>
            <a:r>
              <a:rPr dirty="0" smtClean="0"/>
              <a:t>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그곳에서</a:t>
            </a:r>
            <a:r>
              <a:rPr dirty="0" smtClean="0"/>
              <a:t> </a:t>
            </a:r>
            <a:r>
              <a:rPr dirty="0"/>
              <a:t>천 </a:t>
            </a:r>
            <a:r>
              <a:rPr dirty="0" err="1"/>
              <a:t>조각들과</a:t>
            </a:r>
            <a:r>
              <a:rPr dirty="0"/>
              <a:t> </a:t>
            </a:r>
            <a:r>
              <a:rPr dirty="0" err="1"/>
              <a:t>낡은</a:t>
            </a:r>
            <a:r>
              <a:rPr dirty="0"/>
              <a:t> </a:t>
            </a:r>
            <a:r>
              <a:rPr dirty="0" err="1"/>
              <a:t>옷가지를</a:t>
            </a:r>
            <a:r>
              <a:rPr dirty="0"/>
              <a:t> </a:t>
            </a:r>
            <a:r>
              <a:rPr dirty="0" err="1"/>
              <a:t>꺼내</a:t>
            </a:r>
            <a:r>
              <a:rPr dirty="0"/>
              <a:t> </a:t>
            </a:r>
            <a:r>
              <a:rPr dirty="0" err="1"/>
              <a:t>밧줄에</a:t>
            </a:r>
            <a:r>
              <a:rPr dirty="0"/>
              <a:t> </a:t>
            </a:r>
            <a:r>
              <a:rPr dirty="0" err="1" smtClean="0"/>
              <a:t>매달아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웅덩이</a:t>
            </a:r>
            <a:r>
              <a:rPr dirty="0" smtClean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내려주었다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085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</a:t>
            </a:r>
            <a:r>
              <a:rPr dirty="0" err="1"/>
              <a:t>Ebed-Melech</a:t>
            </a:r>
            <a:r>
              <a:rPr dirty="0"/>
              <a:t> took the men with him and went to a </a:t>
            </a:r>
            <a:r>
              <a:rPr dirty="0" smtClean="0"/>
              <a:t>room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under </a:t>
            </a:r>
            <a:r>
              <a:rPr dirty="0"/>
              <a:t>the treasury in the palace. He took some old rags and worn-out </a:t>
            </a:r>
            <a:r>
              <a:rPr dirty="0" smtClean="0"/>
              <a:t>clothes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there and let them down with ropes to Jeremiah in the cistern.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257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에티오피아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에벳멜렉이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 천 </a:t>
            </a:r>
            <a:r>
              <a:rPr dirty="0" err="1"/>
              <a:t>조각들과</a:t>
            </a:r>
            <a:r>
              <a:rPr dirty="0"/>
              <a:t> </a:t>
            </a:r>
            <a:r>
              <a:rPr dirty="0" err="1"/>
              <a:t>낡은</a:t>
            </a:r>
            <a:r>
              <a:rPr dirty="0"/>
              <a:t> </a:t>
            </a:r>
            <a:r>
              <a:rPr dirty="0" err="1"/>
              <a:t>옷가지를</a:t>
            </a:r>
            <a:r>
              <a:rPr dirty="0"/>
              <a:t> </a:t>
            </a:r>
            <a:r>
              <a:rPr dirty="0" err="1"/>
              <a:t>겨드랑이에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밧줄을</a:t>
            </a:r>
            <a:r>
              <a:rPr dirty="0"/>
              <a:t> 그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두르시오</a:t>
            </a:r>
            <a:r>
              <a:rPr dirty="0" smtClean="0"/>
              <a:t>.”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예레미야가</a:t>
            </a:r>
            <a:r>
              <a:rPr dirty="0" smtClean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70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Ebed-Melech</a:t>
            </a:r>
            <a:r>
              <a:rPr dirty="0"/>
              <a:t> the Cushite said to Jeremiah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Put these old rags and worn-out clothes under your arms to pad the ropes</a:t>
            </a:r>
            <a:r>
              <a:rPr dirty="0" smtClean="0"/>
              <a:t>."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Jeremiah </a:t>
            </a:r>
            <a:r>
              <a:rPr dirty="0"/>
              <a:t>did so,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밧줄로</a:t>
            </a:r>
            <a:r>
              <a:rPr dirty="0"/>
              <a:t> </a:t>
            </a:r>
            <a:r>
              <a:rPr dirty="0" err="1"/>
              <a:t>예레미야를</a:t>
            </a:r>
            <a:r>
              <a:rPr dirty="0"/>
              <a:t> </a:t>
            </a:r>
            <a:r>
              <a:rPr dirty="0" err="1"/>
              <a:t>끌어올려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웅덩이에서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그리하여</a:t>
            </a:r>
            <a:r>
              <a:rPr dirty="0" smtClean="0"/>
              <a:t> </a:t>
            </a:r>
            <a:r>
              <a:rPr dirty="0" err="1"/>
              <a:t>예레미야는</a:t>
            </a:r>
            <a:r>
              <a:rPr dirty="0"/>
              <a:t> </a:t>
            </a:r>
            <a:r>
              <a:rPr dirty="0" err="1"/>
              <a:t>경호대</a:t>
            </a:r>
            <a:r>
              <a:rPr dirty="0"/>
              <a:t>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머물렀다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99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pulled him up with the ropes and lifted him out of the </a:t>
            </a:r>
            <a:r>
              <a:rPr dirty="0" smtClean="0"/>
              <a:t>cistern.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Jeremiah remained in the courtyard of the guard.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038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시드기야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 smtClean="0"/>
              <a:t>예레미야를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성전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문으로</a:t>
            </a:r>
            <a:r>
              <a:rPr dirty="0"/>
              <a:t> </a:t>
            </a:r>
            <a:r>
              <a:rPr dirty="0" err="1"/>
              <a:t>데려오게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왕이</a:t>
            </a:r>
            <a:r>
              <a:rPr dirty="0" smtClean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한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물어보겠다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아무것도</a:t>
            </a:r>
            <a:r>
              <a:rPr dirty="0" smtClean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숨기지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41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King Zedekiah sent for Jeremiah the </a:t>
            </a:r>
            <a:r>
              <a:rPr dirty="0" smtClean="0"/>
              <a:t>prophet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had him brought to the third entrance to the temple of the LORD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am going to ask you something," the king said to Jeremiah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Do not hide anything from me."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178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시드기야에게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말하면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죽이지</a:t>
            </a:r>
            <a:r>
              <a:rPr dirty="0"/>
              <a:t> </a:t>
            </a:r>
            <a:r>
              <a:rPr dirty="0" err="1"/>
              <a:t>않겠습니까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조언을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84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Jeremiah said to Zedekiah, "If I give you an answer, will you not kill </a:t>
            </a:r>
            <a:r>
              <a:rPr dirty="0" smtClean="0"/>
              <a:t>me?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Even </a:t>
            </a:r>
            <a:r>
              <a:rPr dirty="0"/>
              <a:t>if I did give you counsel, you would not listen to me."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49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시드기야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비밀리에</a:t>
            </a:r>
            <a:r>
              <a:rPr dirty="0"/>
              <a:t> </a:t>
            </a:r>
            <a:r>
              <a:rPr dirty="0" smtClean="0"/>
              <a:t>맹세했다</a:t>
            </a:r>
            <a:r>
              <a:rPr lang="en-US" dirty="0" smtClean="0"/>
              <a:t>3.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 smtClean="0"/>
              <a:t>것같이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죽이거나</a:t>
            </a:r>
            <a:r>
              <a:rPr dirty="0"/>
              <a:t> 네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이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넘기지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81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King Zedekiah swore this oath secretly to Jeremiah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As surely as the LORD lives, who has given us </a:t>
            </a:r>
            <a:r>
              <a:rPr dirty="0" smtClean="0"/>
              <a:t>breath,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neither kill you nor hand you over to those who are seeking your life."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8447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시드기야에게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고관들에게</a:t>
            </a:r>
            <a:r>
              <a:rPr dirty="0"/>
              <a:t> </a:t>
            </a:r>
            <a:r>
              <a:rPr dirty="0" err="1"/>
              <a:t>항복하면</a:t>
            </a:r>
            <a:r>
              <a:rPr dirty="0"/>
              <a:t> 살 </a:t>
            </a:r>
            <a:r>
              <a:rPr dirty="0" err="1"/>
              <a:t>것이고</a:t>
            </a:r>
            <a:r>
              <a:rPr dirty="0"/>
              <a:t> 이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불타지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너와</a:t>
            </a:r>
            <a:r>
              <a:rPr dirty="0" smtClean="0"/>
              <a:t> </a:t>
            </a:r>
            <a:r>
              <a:rPr dirty="0"/>
              <a:t>네 </a:t>
            </a:r>
            <a:r>
              <a:rPr dirty="0" err="1"/>
              <a:t>가족이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12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Jeremiah said to Zedekiah, "This is what the LORD God </a:t>
            </a:r>
            <a:r>
              <a:rPr dirty="0" smtClean="0"/>
              <a:t>Almighty,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God of Israel, says: `If you surrender to the officers of the king of </a:t>
            </a:r>
            <a:r>
              <a:rPr dirty="0" smtClean="0"/>
              <a:t>Babylon,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life will be spared and this city will not be burned </a:t>
            </a:r>
            <a:r>
              <a:rPr dirty="0" smtClean="0"/>
              <a:t>down;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and your family will live.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고관들에게</a:t>
            </a:r>
            <a:r>
              <a:rPr dirty="0"/>
              <a:t> </a:t>
            </a:r>
            <a:r>
              <a:rPr dirty="0" err="1"/>
              <a:t>항복하지</a:t>
            </a:r>
            <a:r>
              <a:rPr dirty="0"/>
              <a:t> </a:t>
            </a:r>
            <a:r>
              <a:rPr dirty="0" err="1" smtClean="0"/>
              <a:t>않으면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성읍은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넘겨지고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태울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빠져나가지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96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will not surrender to the officers of the king of </a:t>
            </a:r>
            <a:r>
              <a:rPr dirty="0" smtClean="0"/>
              <a:t>Babylon,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city will be handed over to the Babylonians and they will burn it </a:t>
            </a:r>
            <a:r>
              <a:rPr dirty="0" smtClean="0"/>
              <a:t>down;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yourself will not escape from their hands.'"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17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시드기야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항복한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두렵다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갈대아</a:t>
            </a:r>
            <a:r>
              <a:rPr dirty="0" smtClean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학대할지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6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Zedekiah said to Jeremiah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am afraid of the Jews who have gone over to the </a:t>
            </a:r>
            <a:r>
              <a:rPr dirty="0" smtClean="0"/>
              <a:t>Babylonians,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Babylonians may hand me over to them and they will mistreat me."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29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‘</a:t>
            </a:r>
            <a:r>
              <a:rPr dirty="0" err="1"/>
              <a:t>누구든지</a:t>
            </a:r>
            <a:r>
              <a:rPr dirty="0"/>
              <a:t> 이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 smtClean="0"/>
              <a:t>사람은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칼과</a:t>
            </a:r>
            <a:r>
              <a:rPr dirty="0" smtClean="0"/>
              <a:t> </a:t>
            </a:r>
            <a:r>
              <a:rPr dirty="0" err="1"/>
              <a:t>기근과</a:t>
            </a:r>
            <a:r>
              <a:rPr dirty="0"/>
              <a:t> </a:t>
            </a:r>
            <a:r>
              <a:rPr dirty="0" err="1"/>
              <a:t>전염병으로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나아가는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목숨이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전리품처럼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85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says: `Whoever stays in this city will die by the </a:t>
            </a:r>
            <a:r>
              <a:rPr dirty="0" smtClean="0"/>
              <a:t>sword,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famine </a:t>
            </a:r>
            <a:r>
              <a:rPr dirty="0"/>
              <a:t>or plague, but whoever goes over to the Babylonians will </a:t>
            </a:r>
            <a:r>
              <a:rPr dirty="0" smtClean="0"/>
              <a:t>live.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escape with his life; he will live.'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23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 “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넘겨주지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제가</a:t>
            </a:r>
            <a:r>
              <a:rPr dirty="0" smtClean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행하시고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순종하십시오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잘되고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살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77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will not hand you over," Jeremiah replied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Obey the LORD by doing what I tell you. Then it will go well with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your life will be spared.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항복하기를</a:t>
            </a:r>
            <a:r>
              <a:rPr dirty="0"/>
              <a:t> </a:t>
            </a:r>
            <a:r>
              <a:rPr dirty="0" err="1" smtClean="0"/>
              <a:t>거부하시면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여호와께서</a:t>
            </a:r>
            <a:r>
              <a:rPr dirty="0" smtClean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 smtClean="0"/>
              <a:t>일들이</a:t>
            </a:r>
            <a:r>
              <a:rPr lang="en-US" dirty="0" smtClean="0"/>
              <a:t> </a:t>
            </a:r>
            <a:r>
              <a:rPr dirty="0" err="1" smtClean="0"/>
              <a:t>그대로</a:t>
            </a:r>
            <a:r>
              <a:rPr dirty="0" smtClean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997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refuse to </a:t>
            </a:r>
            <a:r>
              <a:rPr dirty="0" smtClean="0"/>
              <a:t>surrender,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is what the LORD has revealed to me: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왕궁에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여자들이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고관들에게</a:t>
            </a:r>
            <a:r>
              <a:rPr dirty="0"/>
              <a:t> </a:t>
            </a:r>
            <a:r>
              <a:rPr dirty="0" err="1" smtClean="0"/>
              <a:t>끌려가면서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왕께</a:t>
            </a:r>
            <a:r>
              <a:rPr dirty="0" smtClean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‘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신뢰하던</a:t>
            </a:r>
            <a:r>
              <a:rPr dirty="0"/>
              <a:t> </a:t>
            </a:r>
            <a:r>
              <a:rPr dirty="0" err="1"/>
              <a:t>친구들이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속여서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망하게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진흙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빠지니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673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women left in the palace of the king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be brought out to the officials of the king of </a:t>
            </a:r>
            <a:r>
              <a:rPr dirty="0" smtClean="0"/>
              <a:t>Babylon.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Those </a:t>
            </a:r>
            <a:r>
              <a:rPr dirty="0"/>
              <a:t>women will say to you: "`They misled you and overcame </a:t>
            </a:r>
            <a:r>
              <a:rPr dirty="0" smtClean="0"/>
              <a:t>you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those trusted friends of yours. Your feet are sunk in the mud;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friends have deserted you.'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아내들과</a:t>
            </a:r>
            <a:r>
              <a:rPr dirty="0"/>
              <a:t> </a:t>
            </a:r>
            <a:r>
              <a:rPr dirty="0" err="1"/>
              <a:t>자식들은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끌려갈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왕도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빠져나오지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붙잡힐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불타게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85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"All your wives and children will be brought out to the </a:t>
            </a:r>
            <a:r>
              <a:rPr dirty="0" smtClean="0"/>
              <a:t>Babylonians.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yourself will not escape from their </a:t>
            </a:r>
            <a:r>
              <a:rPr dirty="0" smtClean="0"/>
              <a:t>hands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</a:t>
            </a:r>
            <a:r>
              <a:rPr lang="en-US" dirty="0" smtClean="0"/>
              <a:t> </a:t>
            </a:r>
            <a:r>
              <a:rPr dirty="0" smtClean="0"/>
              <a:t>will </a:t>
            </a:r>
            <a:r>
              <a:rPr dirty="0"/>
              <a:t>be captured by the king of Babylon; and this city will be burned down."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76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시드기야가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아무에게도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25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Zedekiah said to Jeremiah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Do not let anyone know about this conversation, or you may die.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관료들이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이야기했다는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들으면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했는지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우리에게</a:t>
            </a:r>
            <a:r>
              <a:rPr dirty="0" smtClean="0"/>
              <a:t> </a:t>
            </a:r>
            <a:r>
              <a:rPr dirty="0" err="1"/>
              <a:t>숨기지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죽이지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왕이</a:t>
            </a:r>
            <a:r>
              <a:rPr dirty="0" smtClean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말했느냐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94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officials hear that I talked with you, and they come to you and say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Tell us what you said to the king and what the king said to </a:t>
            </a:r>
            <a:r>
              <a:rPr dirty="0" smtClean="0"/>
              <a:t>you;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hide it from us or we will kill you,'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844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요나단의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가면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될 </a:t>
            </a:r>
            <a:r>
              <a:rPr dirty="0" err="1" smtClean="0"/>
              <a:t>테니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그곳으로</a:t>
            </a:r>
            <a:r>
              <a:rPr dirty="0" smtClean="0"/>
              <a:t> </a:t>
            </a:r>
            <a:r>
              <a:rPr dirty="0" err="1"/>
              <a:t>돌려보내지</a:t>
            </a:r>
            <a:r>
              <a:rPr dirty="0"/>
              <a:t> </a:t>
            </a:r>
            <a:r>
              <a:rPr dirty="0" err="1"/>
              <a:t>말아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간청했다</a:t>
            </a:r>
            <a:r>
              <a:rPr dirty="0"/>
              <a:t>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54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tell them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 was pleading with the king not to send me back to Jonathan's </a:t>
            </a:r>
            <a:r>
              <a:rPr dirty="0" smtClean="0"/>
              <a:t>house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die there.'"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관료들이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물었다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그러자</a:t>
            </a:r>
            <a:r>
              <a:rPr dirty="0" smtClean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말대로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그리하여</a:t>
            </a:r>
            <a:r>
              <a:rPr dirty="0" smtClean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왕과의</a:t>
            </a:r>
            <a:r>
              <a:rPr dirty="0"/>
              <a:t> </a:t>
            </a:r>
            <a:r>
              <a:rPr dirty="0" err="1"/>
              <a:t>대화를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16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officials did come to Jeremiah and question </a:t>
            </a:r>
            <a:r>
              <a:rPr dirty="0" smtClean="0"/>
              <a:t>him,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told them everything the king had ordered him to </a:t>
            </a:r>
            <a:r>
              <a:rPr dirty="0" smtClean="0"/>
              <a:t>say.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they said no more to him, for no one had heard his conversation with the king.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예레미야는</a:t>
            </a:r>
            <a:r>
              <a:rPr dirty="0"/>
              <a:t> </a:t>
            </a:r>
            <a:r>
              <a:rPr dirty="0" err="1"/>
              <a:t>예루살렘이</a:t>
            </a:r>
            <a:r>
              <a:rPr dirty="0"/>
              <a:t> </a:t>
            </a:r>
            <a:r>
              <a:rPr dirty="0" err="1"/>
              <a:t>함락되는</a:t>
            </a:r>
            <a:r>
              <a:rPr dirty="0"/>
              <a:t> </a:t>
            </a:r>
            <a:r>
              <a:rPr dirty="0" err="1"/>
              <a:t>날까지</a:t>
            </a:r>
            <a:r>
              <a:rPr dirty="0"/>
              <a:t> </a:t>
            </a:r>
            <a:r>
              <a:rPr dirty="0" err="1"/>
              <a:t>경호대</a:t>
            </a:r>
            <a:r>
              <a:rPr dirty="0"/>
              <a:t>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머물렀다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예루살렘이</a:t>
            </a:r>
            <a:r>
              <a:rPr dirty="0" smtClean="0"/>
              <a:t> </a:t>
            </a:r>
            <a:r>
              <a:rPr dirty="0" err="1"/>
              <a:t>함락될</a:t>
            </a:r>
            <a:r>
              <a:rPr dirty="0"/>
              <a:t> 때 </a:t>
            </a:r>
            <a:r>
              <a:rPr dirty="0" err="1"/>
              <a:t>예레미야는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668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Jeremiah remained in the courtyard of the </a:t>
            </a:r>
            <a:r>
              <a:rPr dirty="0" smtClean="0"/>
              <a:t>guard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until </a:t>
            </a:r>
            <a:r>
              <a:rPr dirty="0"/>
              <a:t>the day Jerusalem was captured.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713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이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군대의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넘겨질</a:t>
            </a:r>
            <a:r>
              <a:rPr dirty="0"/>
              <a:t>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취할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1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This city will certainly be handed over to the army of the king of </a:t>
            </a:r>
            <a:r>
              <a:rPr dirty="0" smtClean="0"/>
              <a:t>Babylon,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will capture it.'"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46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관료들이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“이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죽이십시오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선포해서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 smtClean="0"/>
              <a:t>손과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군사들의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약하게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사람이</a:t>
            </a:r>
            <a:r>
              <a:rPr dirty="0"/>
              <a:t> 이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평안을</a:t>
            </a:r>
            <a:r>
              <a:rPr dirty="0"/>
              <a:t> </a:t>
            </a:r>
            <a:r>
              <a:rPr dirty="0" err="1"/>
              <a:t>추구하지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추구하고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68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officials said to the king, "This man should be put to </a:t>
            </a:r>
            <a:r>
              <a:rPr dirty="0" smtClean="0"/>
              <a:t>death.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discouraging the soldiers who are left in this </a:t>
            </a:r>
            <a:r>
              <a:rPr dirty="0" smtClean="0"/>
              <a:t>city,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well as all the people, by the things he is saying to </a:t>
            </a:r>
            <a:r>
              <a:rPr dirty="0" smtClean="0"/>
              <a:t>them.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man is not seeking the good of these people but their ruin."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6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시드기야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 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손안에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왕은</a:t>
            </a:r>
            <a:r>
              <a:rPr dirty="0" smtClean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뜻에</a:t>
            </a:r>
            <a:r>
              <a:rPr dirty="0"/>
              <a:t> </a:t>
            </a:r>
            <a:r>
              <a:rPr dirty="0" err="1"/>
              <a:t>반대해서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할 수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36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is in your hands," King Zedekiah answered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 king can do nothing to oppose you."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예레미야를</a:t>
            </a:r>
            <a:r>
              <a:rPr dirty="0"/>
              <a:t> </a:t>
            </a:r>
            <a:r>
              <a:rPr dirty="0" err="1" smtClean="0"/>
              <a:t>데려다가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경호대</a:t>
            </a:r>
            <a:r>
              <a:rPr dirty="0" smtClean="0"/>
              <a:t>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말기야의</a:t>
            </a:r>
            <a:r>
              <a:rPr dirty="0"/>
              <a:t> </a:t>
            </a:r>
            <a:r>
              <a:rPr dirty="0" err="1"/>
              <a:t>웅덩이에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 smtClean="0"/>
              <a:t>넣었는데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예레미야를</a:t>
            </a:r>
            <a:r>
              <a:rPr dirty="0" smtClean="0"/>
              <a:t> </a:t>
            </a:r>
            <a:r>
              <a:rPr dirty="0" err="1"/>
              <a:t>밧줄로</a:t>
            </a:r>
            <a:r>
              <a:rPr dirty="0"/>
              <a:t> </a:t>
            </a:r>
            <a:r>
              <a:rPr dirty="0" err="1"/>
              <a:t>내려놓았다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웅덩이</a:t>
            </a:r>
            <a:r>
              <a:rPr dirty="0"/>
              <a:t> </a:t>
            </a:r>
            <a:r>
              <a:rPr dirty="0" err="1"/>
              <a:t>안에는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진흙만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예레미야는</a:t>
            </a:r>
            <a:r>
              <a:rPr dirty="0"/>
              <a:t> </a:t>
            </a:r>
            <a:r>
              <a:rPr dirty="0" err="1"/>
              <a:t>진흙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빠졌다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74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took Jeremiah and put him into the cistern of </a:t>
            </a:r>
            <a:r>
              <a:rPr dirty="0" err="1" smtClean="0"/>
              <a:t>Malkijah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king's son, which was in the courtyard of the </a:t>
            </a:r>
            <a:r>
              <a:rPr dirty="0" smtClean="0"/>
              <a:t>guard.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lowered Jeremiah by ropes into the </a:t>
            </a:r>
            <a:r>
              <a:rPr dirty="0" smtClean="0"/>
              <a:t>cistern</a:t>
            </a:r>
            <a:r>
              <a:rPr lang="en-US" dirty="0" smtClean="0"/>
              <a:t>;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had no water in it, only mud, and Jeremiah sank down into the mud.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왕궁의</a:t>
            </a:r>
            <a:r>
              <a:rPr dirty="0"/>
              <a:t> </a:t>
            </a:r>
            <a:r>
              <a:rPr dirty="0" err="1"/>
              <a:t>내시</a:t>
            </a:r>
            <a:r>
              <a:rPr dirty="0"/>
              <a:t> </a:t>
            </a:r>
            <a:r>
              <a:rPr dirty="0" err="1"/>
              <a:t>에티오피아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 smtClean="0"/>
              <a:t>에벳멜렉이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예레미야를</a:t>
            </a:r>
            <a:r>
              <a:rPr dirty="0" smtClean="0"/>
              <a:t> </a:t>
            </a:r>
            <a:r>
              <a:rPr dirty="0" err="1"/>
              <a:t>웅덩이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넣었다는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왕이</a:t>
            </a:r>
            <a:r>
              <a:rPr dirty="0" smtClean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성문에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77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</a:t>
            </a:r>
            <a:r>
              <a:rPr dirty="0" err="1"/>
              <a:t>Ebed-Melech</a:t>
            </a:r>
            <a:r>
              <a:rPr dirty="0"/>
              <a:t>, a Cushite, an official in the royal </a:t>
            </a:r>
            <a:r>
              <a:rPr dirty="0" smtClean="0"/>
              <a:t>palace,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heard </a:t>
            </a:r>
            <a:r>
              <a:rPr dirty="0"/>
              <a:t>that they had put Jeremiah into the </a:t>
            </a:r>
            <a:r>
              <a:rPr dirty="0" smtClean="0"/>
              <a:t>cistern.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While </a:t>
            </a:r>
            <a:r>
              <a:rPr dirty="0"/>
              <a:t>the king was sitting in the Benjamin Gate,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에벳멜렉이 왕궁에서 나와 왕에게 말했다.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Ebed-Melech went out of the palace and said to him,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13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“내 주 </a:t>
            </a:r>
            <a:r>
              <a:rPr dirty="0" err="1"/>
              <a:t>왕이여</a:t>
            </a:r>
            <a:r>
              <a:rPr dirty="0"/>
              <a:t>, 이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악합니다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구덩이에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넣었는데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빵이</a:t>
            </a:r>
            <a:r>
              <a:rPr dirty="0"/>
              <a:t>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 smtClean="0"/>
              <a:t>때문에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/>
              <a:t>그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굶어죽을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29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lord the </a:t>
            </a:r>
            <a:r>
              <a:rPr dirty="0" smtClean="0"/>
              <a:t>king,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these </a:t>
            </a:r>
            <a:r>
              <a:rPr dirty="0"/>
              <a:t>men have acted wickedly in all they have done to Jeremiah the </a:t>
            </a:r>
            <a:r>
              <a:rPr dirty="0" smtClean="0"/>
              <a:t>prophet.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have thrown him into a </a:t>
            </a:r>
            <a:r>
              <a:rPr dirty="0" smtClean="0"/>
              <a:t>cistern,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he will starve to death when there is no longer any bread in the city."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1912</Words>
  <Application>Microsoft Office PowerPoint</Application>
  <PresentationFormat>와이드스크린</PresentationFormat>
  <Paragraphs>193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2022-09-08T02:14:46Z</dcterms:modified>
</cp:coreProperties>
</file>