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</a:t>
            </a:r>
            <a:r>
              <a:rPr dirty="0"/>
              <a:t> 9년 </a:t>
            </a:r>
            <a:r>
              <a:rPr dirty="0" err="1"/>
              <a:t>열째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 smtClean="0"/>
              <a:t>느부갓네살과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포위했다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07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Jerusalem was taken: In the ninth year of Zedekiah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tenth month, Nebuchadnezzar king of Babylon </a:t>
            </a:r>
            <a:r>
              <a:rPr dirty="0" smtClean="0"/>
              <a:t>marched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Jerusalem with his whole army and laid siege to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 smtClean="0"/>
              <a:t>것이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아무것도</a:t>
            </a:r>
            <a:r>
              <a:rPr dirty="0" smtClean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일부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 smtClean="0"/>
              <a:t>남겨두고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포도밭과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Nebuzaradan</a:t>
            </a:r>
            <a:r>
              <a:rPr dirty="0"/>
              <a:t> the commander of the guard left </a:t>
            </a:r>
            <a:r>
              <a:rPr dirty="0" smtClean="0"/>
              <a:t>behind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land of Judah some of the poor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owned nothing; and at that time he gave them vineyards and fields.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느부사라단을</a:t>
            </a:r>
            <a:r>
              <a:rPr dirty="0"/>
              <a:t> </a:t>
            </a:r>
            <a:r>
              <a:rPr dirty="0" err="1" smtClean="0"/>
              <a:t>통해서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예레미야에</a:t>
            </a:r>
            <a:r>
              <a:rPr dirty="0" smtClean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Nebuchadnezzar king of Babylon had given these </a:t>
            </a:r>
            <a:r>
              <a:rPr dirty="0" smtClean="0"/>
              <a:t>orders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about </a:t>
            </a:r>
            <a:r>
              <a:rPr dirty="0"/>
              <a:t>Jeremiah through </a:t>
            </a:r>
            <a:r>
              <a:rPr dirty="0" err="1"/>
              <a:t>Nebuzaradan</a:t>
            </a:r>
            <a:r>
              <a:rPr dirty="0"/>
              <a:t> commander of the imperial guard: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0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돌봐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해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4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him and look after him; don't harm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do for him whatever he asks."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느부사라단과</a:t>
            </a:r>
            <a:r>
              <a:rPr dirty="0"/>
              <a:t> </a:t>
            </a: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 smtClean="0"/>
              <a:t>느부사스반과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점쟁이의</a:t>
            </a:r>
            <a:r>
              <a:rPr dirty="0" smtClean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네르갈사레셀과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Nebuzaradan</a:t>
            </a:r>
            <a:r>
              <a:rPr dirty="0"/>
              <a:t> the commander of the </a:t>
            </a:r>
            <a:r>
              <a:rPr dirty="0" smtClean="0"/>
              <a:t>guard,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Nebushazban</a:t>
            </a:r>
            <a:r>
              <a:rPr dirty="0" smtClean="0"/>
              <a:t> </a:t>
            </a:r>
            <a:r>
              <a:rPr dirty="0"/>
              <a:t>a chief officer, </a:t>
            </a:r>
            <a:r>
              <a:rPr dirty="0" err="1"/>
              <a:t>Nergal-Sharezer</a:t>
            </a:r>
            <a:r>
              <a:rPr dirty="0"/>
              <a:t> a high </a:t>
            </a:r>
            <a:r>
              <a:rPr dirty="0" smtClean="0"/>
              <a:t>official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other officers of the king of Babylon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뜰에서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데려왔다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넘겨주어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돌려보냈다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8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sent and had Jeremiah taken out of the courtyard of the </a:t>
            </a:r>
            <a:r>
              <a:rPr dirty="0" smtClean="0"/>
              <a:t>guard.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turned him over to Gedaliah son of </a:t>
            </a:r>
            <a:r>
              <a:rPr dirty="0" err="1"/>
              <a:t>Ahikam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take him back to his home. So he remained among his own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경호대</a:t>
            </a:r>
            <a:r>
              <a:rPr dirty="0"/>
              <a:t>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Jeremiah had been confined in the courtyard of the </a:t>
            </a:r>
            <a:r>
              <a:rPr dirty="0" smtClean="0"/>
              <a:t>guard,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word of the LORD came to him: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에벳멜렉에게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그날에</a:t>
            </a:r>
            <a:r>
              <a:rPr dirty="0" smtClean="0"/>
              <a:t> </a:t>
            </a:r>
            <a:r>
              <a:rPr dirty="0" err="1"/>
              <a:t>그것들이</a:t>
            </a:r>
            <a:r>
              <a:rPr dirty="0"/>
              <a:t> 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tell </a:t>
            </a:r>
            <a:r>
              <a:rPr dirty="0" err="1"/>
              <a:t>Ebed-Melech</a:t>
            </a:r>
            <a:r>
              <a:rPr dirty="0"/>
              <a:t> the Cushite, `This is what the LORD </a:t>
            </a:r>
            <a:r>
              <a:rPr dirty="0" smtClean="0"/>
              <a:t>Almighty,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God of Israel, says: I am about to fulfill my </a:t>
            </a:r>
            <a:r>
              <a:rPr dirty="0" smtClean="0"/>
              <a:t>words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this city through disaster, not </a:t>
            </a:r>
            <a:r>
              <a:rPr dirty="0" smtClean="0"/>
              <a:t>prosperity.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that time they will be fulfilled before your eyes.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0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rescue you on that day, declares the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not be handed over to those you fear.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목숨이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전리품처럼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58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save you; you will not fall by the sword but will escape with your </a:t>
            </a:r>
            <a:r>
              <a:rPr dirty="0" smtClean="0"/>
              <a:t>life,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trust in me, declares the LORD.'"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그리고 시드기야 11년 넷째 달 그 달 9일에 그 성읍이 함락됐다.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ninth day of the fourth month of Zedekiah's eleventh </a:t>
            </a:r>
            <a:r>
              <a:rPr dirty="0" smtClean="0"/>
              <a:t>year,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city wall was broken through.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‘</a:t>
            </a:r>
            <a:r>
              <a:rPr dirty="0" err="1"/>
              <a:t>중간</a:t>
            </a:r>
            <a:r>
              <a:rPr dirty="0"/>
              <a:t> </a:t>
            </a:r>
            <a:r>
              <a:rPr dirty="0" err="1"/>
              <a:t>성문’에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잡았다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네르갈사레셀</a:t>
            </a:r>
            <a:r>
              <a:rPr dirty="0"/>
              <a:t>, </a:t>
            </a:r>
            <a:r>
              <a:rPr dirty="0" err="1"/>
              <a:t>삼갈르보</a:t>
            </a:r>
            <a:r>
              <a:rPr dirty="0"/>
              <a:t>, </a:t>
            </a: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살스김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점쟁이의</a:t>
            </a:r>
            <a:r>
              <a:rPr dirty="0" smtClean="0"/>
              <a:t> </a:t>
            </a:r>
            <a:r>
              <a:rPr dirty="0" err="1"/>
              <a:t>우두머리</a:t>
            </a:r>
            <a:r>
              <a:rPr dirty="0"/>
              <a:t> </a:t>
            </a:r>
            <a:r>
              <a:rPr dirty="0" err="1"/>
              <a:t>네르갈사레셀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2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officials of the king of Babylon came and took </a:t>
            </a:r>
            <a:r>
              <a:rPr dirty="0" smtClean="0"/>
              <a:t>seats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Middle Gate: </a:t>
            </a:r>
            <a:r>
              <a:rPr dirty="0" err="1"/>
              <a:t>Nergal-Sharezer</a:t>
            </a:r>
            <a:r>
              <a:rPr dirty="0"/>
              <a:t> of </a:t>
            </a:r>
            <a:r>
              <a:rPr dirty="0" err="1"/>
              <a:t>Samgar</a:t>
            </a:r>
            <a:r>
              <a:rPr dirty="0"/>
              <a:t>, Nebo-</a:t>
            </a:r>
            <a:r>
              <a:rPr dirty="0" err="1"/>
              <a:t>Sarsekim</a:t>
            </a:r>
            <a:r>
              <a:rPr dirty="0"/>
              <a:t> a chief </a:t>
            </a:r>
            <a:r>
              <a:rPr dirty="0" smtClean="0"/>
              <a:t>officer,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Nergal-Sharezer</a:t>
            </a:r>
            <a:r>
              <a:rPr dirty="0" smtClean="0"/>
              <a:t> </a:t>
            </a:r>
            <a:r>
              <a:rPr dirty="0"/>
              <a:t>a high official and all the other officials of the king of Babylon.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6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r>
              <a:rPr dirty="0" err="1"/>
              <a:t>도망갔다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정원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두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아라바로</a:t>
            </a:r>
            <a:r>
              <a:rPr dirty="0"/>
              <a:t> </a:t>
            </a:r>
            <a:r>
              <a:rPr dirty="0" err="1"/>
              <a:t>도망갔다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1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Zedekiah king of Judah and all the soldiers saw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fled; they left the city at night by way of the king's </a:t>
            </a:r>
            <a:r>
              <a:rPr dirty="0" smtClean="0"/>
              <a:t>garden,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</a:t>
            </a:r>
            <a:r>
              <a:rPr dirty="0"/>
              <a:t>the gate between the two walls, and headed toward the Arabah.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뒤쫓아갔고</a:t>
            </a:r>
            <a:r>
              <a:rPr dirty="0"/>
              <a:t> </a:t>
            </a:r>
            <a:r>
              <a:rPr dirty="0" err="1"/>
              <a:t>여리고</a:t>
            </a:r>
            <a:r>
              <a:rPr dirty="0"/>
              <a:t> </a:t>
            </a:r>
            <a:r>
              <a:rPr dirty="0" err="1"/>
              <a:t>평원에서</a:t>
            </a:r>
            <a:r>
              <a:rPr dirty="0"/>
              <a:t> </a:t>
            </a:r>
            <a:r>
              <a:rPr dirty="0" err="1"/>
              <a:t>시드기야를</a:t>
            </a:r>
            <a:r>
              <a:rPr dirty="0"/>
              <a:t> </a:t>
            </a:r>
            <a:r>
              <a:rPr dirty="0" err="1"/>
              <a:t>따라잡았다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시드기야를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땅 </a:t>
            </a:r>
            <a:r>
              <a:rPr dirty="0" err="1"/>
              <a:t>립나에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데려갔다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시드기야를</a:t>
            </a:r>
            <a:r>
              <a:rPr dirty="0"/>
              <a:t> </a:t>
            </a:r>
            <a:r>
              <a:rPr dirty="0" err="1"/>
              <a:t>판결했다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Babylonian army pursued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overtook Zedekiah in the plains of </a:t>
            </a:r>
            <a:r>
              <a:rPr dirty="0" smtClean="0"/>
              <a:t>Jericho.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captured him and took him to Nebuchadnezzar king of </a:t>
            </a:r>
            <a:r>
              <a:rPr dirty="0" smtClean="0"/>
              <a:t>Babylon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 err="1"/>
              <a:t>Riblah</a:t>
            </a:r>
            <a:r>
              <a:rPr dirty="0"/>
              <a:t> in the land of </a:t>
            </a:r>
            <a:r>
              <a:rPr dirty="0" err="1"/>
              <a:t>Hamath</a:t>
            </a:r>
            <a:r>
              <a:rPr dirty="0"/>
              <a:t>, where he pronounced sentence on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립나에서</a:t>
            </a:r>
            <a:r>
              <a:rPr dirty="0"/>
              <a:t>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 smtClean="0"/>
              <a:t>앞에서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죽였고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귀족들도</a:t>
            </a:r>
            <a:r>
              <a:rPr dirty="0"/>
              <a:t> 다 </a:t>
            </a:r>
            <a:r>
              <a:rPr dirty="0" err="1"/>
              <a:t>죽였다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0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at </a:t>
            </a:r>
            <a:r>
              <a:rPr dirty="0" err="1"/>
              <a:t>Riblah</a:t>
            </a:r>
            <a:r>
              <a:rPr dirty="0"/>
              <a:t> the king of Babylon slaughtered the sons of </a:t>
            </a:r>
            <a:r>
              <a:rPr dirty="0" smtClean="0"/>
              <a:t>Zedekiah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his eyes and also killed all the nobles of Judah.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또 시드기야의 눈을 뽑고 청동족쇄로 묶어 바벨론으로 데려갔다.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7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put out Zedekiah's eyes and bound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bronze shackles to take him to Babylon.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갈대아 사람들은 왕궁과 백성의 집들을 불로 태우고 예루살렘 성벽을 붕괴시켰다.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3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Babylonians set fire to the royal </a:t>
            </a:r>
            <a:r>
              <a:rPr dirty="0" smtClean="0"/>
              <a:t>palace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houses of the people and broke down the walls of Jerusalem.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/>
              <a:t>느부사라단이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 smtClean="0"/>
              <a:t>백성과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자기에게</a:t>
            </a:r>
            <a:r>
              <a:rPr dirty="0" smtClean="0"/>
              <a:t> </a:t>
            </a:r>
            <a:r>
              <a:rPr dirty="0" err="1"/>
              <a:t>항복한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그 외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Nebuzaradan</a:t>
            </a:r>
            <a:r>
              <a:rPr dirty="0"/>
              <a:t> commander of the imperial guard </a:t>
            </a:r>
            <a:r>
              <a:rPr dirty="0" smtClean="0"/>
              <a:t>carried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exile to Babylon the people who remained in the </a:t>
            </a:r>
            <a:r>
              <a:rPr dirty="0" smtClean="0"/>
              <a:t>city,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those who had gone over to him, and the rest of the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1033</Words>
  <Application>Microsoft Office PowerPoint</Application>
  <PresentationFormat>와이드스크린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2022-09-08T02:18:49Z</dcterms:modified>
</cp:coreProperties>
</file>