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돌아오려거든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돌아오라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만약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눈앞에서</a:t>
            </a:r>
            <a:r>
              <a:rPr dirty="0"/>
              <a:t> 네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제거하고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않는다면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7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will return, O Israel, return to me,"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If you put your detestable idols out of my sight and no longer go astray,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74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‘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 smtClean="0"/>
              <a:t>말씀하시며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속이셨습니다</a:t>
            </a:r>
            <a:r>
              <a:rPr dirty="0"/>
              <a:t>.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생명에</a:t>
            </a:r>
            <a:r>
              <a:rPr dirty="0"/>
              <a:t> </a:t>
            </a:r>
            <a:r>
              <a:rPr dirty="0" err="1"/>
              <a:t>미쳤기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3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said, "Ah, Sovereign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completely you have deceived this people and Jerusalem by saying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You will have peace,' when the sword is at our throats."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7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이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예루살렘에게</a:t>
            </a:r>
            <a:r>
              <a:rPr dirty="0"/>
              <a:t> 이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뜨거운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벌거숭이</a:t>
            </a:r>
            <a:r>
              <a:rPr dirty="0"/>
              <a:t> </a:t>
            </a:r>
            <a:r>
              <a:rPr dirty="0" err="1"/>
              <a:t>언덕에서</a:t>
            </a:r>
            <a:r>
              <a:rPr dirty="0"/>
              <a:t> 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 smtClean="0"/>
              <a:t>불어오지만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그것은</a:t>
            </a:r>
            <a:r>
              <a:rPr dirty="0" smtClean="0"/>
              <a:t> </a:t>
            </a:r>
            <a:r>
              <a:rPr dirty="0" err="1"/>
              <a:t>까불러</a:t>
            </a:r>
            <a:r>
              <a:rPr dirty="0"/>
              <a:t> </a:t>
            </a:r>
            <a:r>
              <a:rPr dirty="0" err="1"/>
              <a:t>골라</a:t>
            </a:r>
            <a:r>
              <a:rPr dirty="0"/>
              <a:t> </a:t>
            </a:r>
            <a:r>
              <a:rPr dirty="0" err="1"/>
              <a:t>내기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11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this people and Jerusalem will be told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 scorching wind from the barren heights in the desert blows toward my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not to winnow or cleanse;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이보다</a:t>
            </a:r>
            <a:r>
              <a:rPr dirty="0"/>
              <a:t> 더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 smtClean="0"/>
              <a:t>불어오리니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이제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선포할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85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wind too strong for that comes from </a:t>
            </a:r>
            <a:r>
              <a:rPr dirty="0" smtClean="0"/>
              <a:t>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Now </a:t>
            </a:r>
            <a:r>
              <a:rPr dirty="0"/>
              <a:t>I pronounce my judgments against them."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6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구름처럼</a:t>
            </a:r>
            <a:r>
              <a:rPr dirty="0"/>
              <a:t>,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전차들이</a:t>
            </a:r>
            <a:r>
              <a:rPr dirty="0"/>
              <a:t> </a:t>
            </a:r>
            <a:r>
              <a:rPr dirty="0" err="1"/>
              <a:t>폭풍처럼</a:t>
            </a:r>
            <a:r>
              <a:rPr dirty="0"/>
              <a:t> </a:t>
            </a:r>
            <a:r>
              <a:rPr dirty="0" err="1" smtClean="0"/>
              <a:t>올라오며</a:t>
            </a:r>
            <a:r>
              <a:rPr lang="en-US" dirty="0"/>
              <a:t> </a:t>
            </a: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말들은</a:t>
            </a:r>
            <a:r>
              <a:rPr dirty="0"/>
              <a:t> </a:t>
            </a:r>
            <a:r>
              <a:rPr dirty="0" err="1"/>
              <a:t>독수리들보다</a:t>
            </a:r>
            <a:r>
              <a:rPr dirty="0"/>
              <a:t> </a:t>
            </a:r>
            <a:r>
              <a:rPr dirty="0" err="1"/>
              <a:t>빠르다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우리에게</a:t>
            </a:r>
            <a:r>
              <a:rPr dirty="0" smtClean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1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Look! He advances like the clouds, his chariots come like a </a:t>
            </a:r>
            <a:r>
              <a:rPr dirty="0" smtClean="0"/>
              <a:t>whirlwind,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horses are swifter than eagles. Woe to us! We are ruined!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3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예루살렘아</a:t>
            </a:r>
            <a:r>
              <a:rPr dirty="0"/>
              <a:t>, 네 </a:t>
            </a:r>
            <a:r>
              <a:rPr dirty="0" err="1"/>
              <a:t>마음에서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씻어</a:t>
            </a:r>
            <a:r>
              <a:rPr dirty="0"/>
              <a:t> </a:t>
            </a:r>
            <a:r>
              <a:rPr dirty="0" err="1"/>
              <a:t>내어라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사악한</a:t>
            </a:r>
            <a:r>
              <a:rPr dirty="0"/>
              <a:t> </a:t>
            </a:r>
            <a:r>
              <a:rPr dirty="0" err="1"/>
              <a:t>생각들을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품으려고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1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Jerusalem, wash the evil from your heart and be </a:t>
            </a:r>
            <a:r>
              <a:rPr dirty="0" smtClean="0"/>
              <a:t>saved.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long will you harbor wicked thoughts?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한 목소리가 단에서 선언하고 에브라임 산에서 재앙을 선포한다.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voice is announcing from Dan, proclaiming disaster from the hills of Ephraim.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35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경고하고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알리라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에워싸는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먼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고함을</a:t>
            </a:r>
            <a:r>
              <a:rPr dirty="0"/>
              <a:t> </a:t>
            </a:r>
            <a:r>
              <a:rPr dirty="0" err="1"/>
              <a:t>지른다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10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this to the nations, proclaim it to Jerusalem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A besieging army is coming from a distant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raising </a:t>
            </a:r>
            <a:r>
              <a:rPr dirty="0"/>
              <a:t>a war cry against the cities of Judah.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9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둘러싼다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유다가</a:t>
            </a:r>
            <a:r>
              <a:rPr dirty="0" smtClean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배반했기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9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surround her like men guarding a </a:t>
            </a:r>
            <a:r>
              <a:rPr dirty="0" smtClean="0"/>
              <a:t>field,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she has rebelled against me,'" declares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4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“네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이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가져왔다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이것이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죄악이다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쓰라린</a:t>
            </a:r>
            <a:r>
              <a:rPr dirty="0"/>
              <a:t> </a:t>
            </a:r>
            <a:r>
              <a:rPr dirty="0" err="1"/>
              <a:t>고통이요</a:t>
            </a:r>
            <a:r>
              <a:rPr dirty="0"/>
              <a:t> 네 </a:t>
            </a:r>
            <a:r>
              <a:rPr dirty="0" err="1"/>
              <a:t>마음에까지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9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own conduct and actions have brought this upon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your punishment. How bitter it is! How it pierces to the heart!"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80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고통아</a:t>
            </a:r>
            <a:r>
              <a:rPr dirty="0"/>
              <a:t>, 내 </a:t>
            </a:r>
            <a:r>
              <a:rPr dirty="0" err="1"/>
              <a:t>고통아</a:t>
            </a:r>
            <a:r>
              <a:rPr dirty="0"/>
              <a:t>!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몸부림친다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고통아</a:t>
            </a:r>
            <a:r>
              <a:rPr dirty="0"/>
              <a:t>!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심하게</a:t>
            </a:r>
            <a:r>
              <a:rPr dirty="0"/>
              <a:t> </a:t>
            </a:r>
            <a:r>
              <a:rPr dirty="0" err="1"/>
              <a:t>뛰니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잠잠할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알리는</a:t>
            </a:r>
            <a:r>
              <a:rPr dirty="0"/>
              <a:t> </a:t>
            </a:r>
            <a:r>
              <a:rPr dirty="0" err="1"/>
              <a:t>나팔소리를</a:t>
            </a:r>
            <a:r>
              <a:rPr dirty="0"/>
              <a:t> </a:t>
            </a:r>
            <a:r>
              <a:rPr dirty="0" err="1"/>
              <a:t>들었기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7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my anguish, my anguish! I writhe in </a:t>
            </a:r>
            <a:r>
              <a:rPr dirty="0" smtClean="0"/>
              <a:t>pain.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Oh</a:t>
            </a:r>
            <a:r>
              <a:rPr dirty="0"/>
              <a:t>, the agony of my heart! My heart pounds within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cannot keep silent. For I have heard the sound of the </a:t>
            </a:r>
            <a:r>
              <a:rPr dirty="0" smtClean="0"/>
              <a:t>trumpet;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heard the battle cry.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5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또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진리와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의로움으로</a:t>
            </a:r>
            <a:r>
              <a:rPr dirty="0"/>
              <a:t>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계심’을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 smtClean="0"/>
              <a:t>맹세하면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민족들이</a:t>
            </a:r>
            <a:r>
              <a:rPr dirty="0" smtClean="0"/>
              <a:t> </a:t>
            </a:r>
            <a:r>
              <a:rPr dirty="0" err="1"/>
              <a:t>여호와로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여호와로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자랑할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9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in a truthful, just and righteous way you swear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As surely as the LORD lives,' then the nations will be blessed by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him they will glory."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5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재앙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갑자기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천막이</a:t>
            </a:r>
            <a:r>
              <a:rPr dirty="0"/>
              <a:t>, </a:t>
            </a:r>
            <a:r>
              <a:rPr dirty="0" err="1"/>
              <a:t>순식간에</a:t>
            </a:r>
            <a:r>
              <a:rPr dirty="0"/>
              <a:t> 내 </a:t>
            </a:r>
            <a:r>
              <a:rPr dirty="0" err="1"/>
              <a:t>숙소가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5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Disaster follows disaster; the whole land lies in </a:t>
            </a:r>
            <a:r>
              <a:rPr dirty="0" smtClean="0"/>
              <a:t>ruins.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an instant my tents are destroyed, my shelter in a moment.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내가 얼마나 더 저 기를 보아야 하고 저 나팔소리를 들어야 하는가?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long must I see the battle standard and hear the sound of the trumpet?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“내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어리석어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아이들이어서</a:t>
            </a:r>
            <a:r>
              <a:rPr dirty="0"/>
              <a:t> </a:t>
            </a:r>
            <a:r>
              <a:rPr dirty="0" err="1"/>
              <a:t>분별력을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</a:t>
            </a:r>
            <a:r>
              <a:rPr dirty="0" err="1"/>
              <a:t>능숙하지만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줄 </a:t>
            </a:r>
            <a:r>
              <a:rPr dirty="0" err="1"/>
              <a:t>모른다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7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people are fools; they do not know </a:t>
            </a:r>
            <a:r>
              <a:rPr dirty="0" smtClean="0"/>
              <a:t>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senseless children; they have no </a:t>
            </a:r>
            <a:r>
              <a:rPr dirty="0" smtClean="0"/>
              <a:t>understanding.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skilled in doing evil; they know not how to do good."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형태가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비어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하늘을</a:t>
            </a:r>
            <a:r>
              <a:rPr dirty="0" smtClean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9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 at the earth, and it was formless and </a:t>
            </a:r>
            <a:r>
              <a:rPr dirty="0" smtClean="0"/>
              <a:t>empty;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at the heavens, and their light was gone.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0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산들이</a:t>
            </a:r>
            <a:r>
              <a:rPr dirty="0"/>
              <a:t> </a:t>
            </a:r>
            <a:r>
              <a:rPr dirty="0" err="1" smtClean="0"/>
              <a:t>진동하고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언덕들이</a:t>
            </a:r>
            <a:r>
              <a:rPr dirty="0"/>
              <a:t> </a:t>
            </a:r>
            <a:r>
              <a:rPr dirty="0" err="1"/>
              <a:t>흔들리고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65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 at the mountains, and they were </a:t>
            </a:r>
            <a:r>
              <a:rPr dirty="0" smtClean="0"/>
              <a:t>quaking;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the hills were swaying.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 smtClean="0"/>
              <a:t>없었고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공중의</a:t>
            </a:r>
            <a:r>
              <a:rPr dirty="0" smtClean="0"/>
              <a:t> </a:t>
            </a:r>
            <a:r>
              <a:rPr dirty="0" err="1"/>
              <a:t>새도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날아가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0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there were no </a:t>
            </a:r>
            <a:r>
              <a:rPr dirty="0" smtClean="0"/>
              <a:t>people;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bird in the sky had flown away.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광야가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진노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붕괴됐다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10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the fruitful land was a </a:t>
            </a:r>
            <a:r>
              <a:rPr dirty="0" smtClean="0"/>
              <a:t>desert;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its towns lay in ruins before the LORD, before his fierce anger.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될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파멸시키지는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9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"The whole land will be </a:t>
            </a:r>
            <a:r>
              <a:rPr dirty="0" smtClean="0"/>
              <a:t>ruined,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though </a:t>
            </a:r>
            <a:r>
              <a:rPr dirty="0"/>
              <a:t>I will not destroy it completely.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1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이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슬퍼할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저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어두워질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말했고</a:t>
            </a:r>
            <a:r>
              <a:rPr dirty="0"/>
              <a:t> </a:t>
            </a:r>
            <a:r>
              <a:rPr dirty="0" err="1"/>
              <a:t>작정했으니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여기지도</a:t>
            </a:r>
            <a:r>
              <a:rPr dirty="0"/>
              <a:t>, </a:t>
            </a:r>
            <a:r>
              <a:rPr dirty="0" err="1"/>
              <a:t>돌이키지도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65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earth will mourn and the heavens above grow </a:t>
            </a:r>
            <a:r>
              <a:rPr dirty="0" smtClean="0"/>
              <a:t>dark,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 have spoken and will not relent, I have decided and will not turn back."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기마병들과</a:t>
            </a:r>
            <a:r>
              <a:rPr dirty="0"/>
              <a:t> 활 </a:t>
            </a:r>
            <a:r>
              <a:rPr dirty="0" err="1"/>
              <a:t>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온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도망간다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몇몇은</a:t>
            </a:r>
            <a:r>
              <a:rPr dirty="0" smtClean="0"/>
              <a:t> </a:t>
            </a:r>
            <a:r>
              <a:rPr dirty="0"/>
              <a:t>숲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들어가고</a:t>
            </a:r>
            <a:r>
              <a:rPr dirty="0"/>
              <a:t> </a:t>
            </a:r>
            <a:r>
              <a:rPr dirty="0" err="1"/>
              <a:t>몇몇은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올라간다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버려지니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sound of horsemen and archers every town takes to </a:t>
            </a:r>
            <a:r>
              <a:rPr dirty="0" smtClean="0"/>
              <a:t>flight.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Some </a:t>
            </a:r>
            <a:r>
              <a:rPr dirty="0"/>
              <a:t>go into the thickets; some climb up among the </a:t>
            </a:r>
            <a:r>
              <a:rPr dirty="0" smtClean="0"/>
              <a:t>rocks.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the towns are deserted; no one lives in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묵히고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갈고</a:t>
            </a:r>
            <a:r>
              <a:rPr dirty="0"/>
              <a:t> </a:t>
            </a:r>
            <a:r>
              <a:rPr dirty="0" err="1"/>
              <a:t>가시덤불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61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to the men of Judah and to Jerusalem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Break up your unplowed ground and do not sow among thorns.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멸망당한</a:t>
            </a:r>
            <a:r>
              <a:rPr dirty="0"/>
              <a:t> </a:t>
            </a:r>
            <a:r>
              <a:rPr dirty="0" err="1"/>
              <a:t>사람이여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주홍색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금 </a:t>
            </a:r>
            <a:r>
              <a:rPr dirty="0" err="1"/>
              <a:t>장식으로</a:t>
            </a:r>
            <a:r>
              <a:rPr dirty="0"/>
              <a:t> </a:t>
            </a:r>
            <a:r>
              <a:rPr dirty="0" err="1"/>
              <a:t>치장하고</a:t>
            </a:r>
            <a:r>
              <a:rPr dirty="0"/>
              <a:t> 네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화장을</a:t>
            </a:r>
            <a:r>
              <a:rPr dirty="0"/>
              <a:t> </a:t>
            </a:r>
            <a:r>
              <a:rPr dirty="0" err="1" smtClean="0"/>
              <a:t>하지만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헛되이</a:t>
            </a:r>
            <a:r>
              <a:rPr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치장하고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네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 smtClean="0"/>
              <a:t>경멸하고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47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are you doing, O devastated </a:t>
            </a:r>
            <a:r>
              <a:rPr dirty="0" smtClean="0"/>
              <a:t>one?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dress yourself in scarlet and put on jewels of </a:t>
            </a:r>
            <a:r>
              <a:rPr dirty="0" smtClean="0"/>
              <a:t>gold?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shade your eyes with paint? You adorn yourself in </a:t>
            </a:r>
            <a:r>
              <a:rPr dirty="0" smtClean="0"/>
              <a:t>vain.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lovers despise you; they seek your life.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913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해산하는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초산하는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시온의</a:t>
            </a:r>
            <a:r>
              <a:rPr dirty="0" smtClean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뻗으며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헐떡이는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“아! </a:t>
            </a:r>
            <a:r>
              <a:rPr dirty="0" err="1"/>
              <a:t>내게</a:t>
            </a:r>
            <a:r>
              <a:rPr dirty="0"/>
              <a:t> 화 </a:t>
            </a:r>
            <a:r>
              <a:rPr dirty="0" err="1"/>
              <a:t>있도다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살인자들로</a:t>
            </a:r>
            <a:r>
              <a:rPr dirty="0" smtClean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피곤하다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96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hear a cry as of a woman in </a:t>
            </a:r>
            <a:r>
              <a:rPr smtClean="0"/>
              <a:t>labor,</a:t>
            </a:r>
            <a:r>
              <a:rPr lang="en-US" smtClean="0"/>
              <a:t> </a:t>
            </a:r>
            <a:r>
              <a:rPr smtClean="0"/>
              <a:t>a </a:t>
            </a:r>
            <a:r>
              <a:rPr dirty="0"/>
              <a:t>groan as of one bearing her first </a:t>
            </a:r>
            <a:r>
              <a:rPr dirty="0" smtClean="0"/>
              <a:t>child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 cry of the Daughter of Zion gasping for </a:t>
            </a:r>
            <a:r>
              <a:rPr dirty="0" smtClean="0"/>
              <a:t>breath,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stretching </a:t>
            </a:r>
            <a:r>
              <a:rPr dirty="0"/>
              <a:t>out her hands and saying, "Alas! I am </a:t>
            </a:r>
            <a:r>
              <a:rPr dirty="0" smtClean="0"/>
              <a:t>fainting;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my </a:t>
            </a:r>
            <a:r>
              <a:rPr dirty="0"/>
              <a:t>life is given over to murderers."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주민들아</a:t>
            </a:r>
            <a:r>
              <a:rPr dirty="0"/>
              <a:t>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속하라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그렇지</a:t>
            </a:r>
            <a:r>
              <a:rPr dirty="0" smtClean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행위의</a:t>
            </a:r>
            <a:r>
              <a:rPr dirty="0"/>
              <a:t> </a:t>
            </a:r>
            <a:r>
              <a:rPr dirty="0" err="1"/>
              <a:t>사악함으로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내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불처럼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 smtClean="0"/>
              <a:t>타리니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끄지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15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Circumcise yourselves to the LORD, circumcise your </a:t>
            </a:r>
            <a:r>
              <a:rPr dirty="0" smtClean="0"/>
              <a:t>hearts,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men of Judah and people of </a:t>
            </a:r>
            <a:r>
              <a:rPr dirty="0" smtClean="0"/>
              <a:t>Jerusalem,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my wrath will break out and burn like fire because of the evil you have </a:t>
            </a:r>
            <a:r>
              <a:rPr dirty="0" smtClean="0"/>
              <a:t>done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burn with no one to quench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유다에서</a:t>
            </a:r>
            <a:r>
              <a:rPr dirty="0"/>
              <a:t> </a:t>
            </a:r>
            <a:r>
              <a:rPr dirty="0" err="1"/>
              <a:t>선언하고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선포하라</a:t>
            </a:r>
            <a:r>
              <a:rPr dirty="0"/>
              <a:t>. ‘이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불라</a:t>
            </a:r>
            <a:r>
              <a:rPr dirty="0" smtClean="0"/>
              <a:t>!’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외쳐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 ‘</a:t>
            </a:r>
            <a:r>
              <a:rPr dirty="0" err="1"/>
              <a:t>모이라</a:t>
            </a:r>
            <a:r>
              <a:rPr dirty="0"/>
              <a:t>. </a:t>
            </a:r>
            <a:r>
              <a:rPr dirty="0" err="1"/>
              <a:t>요새화된</a:t>
            </a:r>
            <a:r>
              <a:rPr dirty="0"/>
              <a:t> </a:t>
            </a:r>
            <a:r>
              <a:rPr dirty="0" err="1"/>
              <a:t>성읍으로</a:t>
            </a:r>
            <a:r>
              <a:rPr dirty="0"/>
              <a:t> </a:t>
            </a:r>
            <a:r>
              <a:rPr dirty="0" err="1"/>
              <a:t>들어가자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8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"Announce in Judah and proclaim in Jerusalem and say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Sound the trumpet throughout the land!' Cry aloud and say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Gather together! Let us flee to the fortified cities!'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021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기를</a:t>
            </a:r>
            <a:r>
              <a:rPr dirty="0"/>
              <a:t> </a:t>
            </a:r>
            <a:r>
              <a:rPr dirty="0" err="1"/>
              <a:t>올리라</a:t>
            </a:r>
            <a:r>
              <a:rPr dirty="0"/>
              <a:t>! </a:t>
            </a:r>
            <a:r>
              <a:rPr dirty="0" err="1"/>
              <a:t>도피하라</a:t>
            </a:r>
            <a:r>
              <a:rPr dirty="0"/>
              <a:t>. </a:t>
            </a:r>
            <a:r>
              <a:rPr dirty="0" err="1"/>
              <a:t>머물지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재앙과</a:t>
            </a:r>
            <a:r>
              <a:rPr dirty="0"/>
              <a:t> 큰 </a:t>
            </a:r>
            <a:r>
              <a:rPr dirty="0" err="1"/>
              <a:t>파멸을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1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Raise the signal to go to Zion! Flee for safety without </a:t>
            </a:r>
            <a:r>
              <a:rPr dirty="0" smtClean="0"/>
              <a:t>delay!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am bringing disaster from the north, even terrible destruction."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숲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나왔고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출발했다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황무지가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나왔다</a:t>
            </a:r>
            <a:r>
              <a:rPr dirty="0"/>
              <a:t>. 네 </a:t>
            </a:r>
            <a:r>
              <a:rPr dirty="0" err="1"/>
              <a:t>성읍들은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 smtClean="0"/>
              <a:t>돼서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거주하는</a:t>
            </a:r>
            <a:r>
              <a:rPr dirty="0" smtClean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85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lion has come out of his lair; a destroyer of nations has set </a:t>
            </a:r>
            <a:r>
              <a:rPr dirty="0" smtClean="0"/>
              <a:t>out.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left his place to lay waste your land. Your towns will lie in </a:t>
            </a:r>
            <a:r>
              <a:rPr dirty="0" smtClean="0"/>
              <a:t>ruins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without </a:t>
            </a:r>
            <a:r>
              <a:rPr dirty="0"/>
              <a:t>inhabitant.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슬퍼하며</a:t>
            </a:r>
            <a:r>
              <a:rPr dirty="0"/>
              <a:t> </a:t>
            </a:r>
            <a:r>
              <a:rPr dirty="0" err="1"/>
              <a:t>울부짖으라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사나운</a:t>
            </a:r>
            <a:r>
              <a:rPr dirty="0"/>
              <a:t> </a:t>
            </a:r>
            <a:r>
              <a:rPr dirty="0" err="1"/>
              <a:t>노여움이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3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put on sackcloth, lament and </a:t>
            </a:r>
            <a:r>
              <a:rPr dirty="0" smtClean="0"/>
              <a:t>wail,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fierce anger of the LORD has not turned away from 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그날에는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잃게</a:t>
            </a:r>
            <a:r>
              <a:rPr dirty="0"/>
              <a:t> </a:t>
            </a:r>
            <a:r>
              <a:rPr dirty="0" err="1" smtClean="0"/>
              <a:t>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제사장들이</a:t>
            </a:r>
            <a:r>
              <a:rPr dirty="0" smtClean="0"/>
              <a:t> </a:t>
            </a:r>
            <a:r>
              <a:rPr dirty="0" err="1"/>
              <a:t>무서워</a:t>
            </a:r>
            <a:r>
              <a:rPr dirty="0"/>
              <a:t> </a:t>
            </a:r>
            <a:r>
              <a:rPr dirty="0" err="1"/>
              <a:t>떨며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깜짝</a:t>
            </a:r>
            <a:r>
              <a:rPr dirty="0"/>
              <a:t> </a:t>
            </a:r>
            <a:r>
              <a:rPr dirty="0" err="1"/>
              <a:t>놀랄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32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that day,"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king and the officials will lose heart, the priests will be </a:t>
            </a:r>
            <a:r>
              <a:rPr dirty="0" smtClean="0"/>
              <a:t>horrified,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prophets will be appalled."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1827</Words>
  <Application>Microsoft Office PowerPoint</Application>
  <PresentationFormat>와이드스크린</PresentationFormat>
  <Paragraphs>179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2022-09-06T07:54:51Z</dcterms:modified>
</cp:coreProperties>
</file>