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경호</a:t>
            </a:r>
            <a:r>
              <a:rPr dirty="0"/>
              <a:t> </a:t>
            </a:r>
            <a:r>
              <a:rPr dirty="0" err="1"/>
              <a:t>대장</a:t>
            </a:r>
            <a:r>
              <a:rPr dirty="0"/>
              <a:t> </a:t>
            </a:r>
            <a:r>
              <a:rPr dirty="0" err="1"/>
              <a:t>느부사라단이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사로잡혀</a:t>
            </a:r>
            <a:r>
              <a:rPr dirty="0"/>
              <a:t> </a:t>
            </a:r>
            <a:r>
              <a:rPr dirty="0" err="1"/>
              <a:t>가고</a:t>
            </a:r>
            <a:r>
              <a:rPr dirty="0"/>
              <a:t> </a:t>
            </a:r>
            <a:r>
              <a:rPr dirty="0" err="1" smtClean="0"/>
              <a:t>있는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유다와</a:t>
            </a:r>
            <a:r>
              <a:rPr dirty="0" smtClean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포로들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사슬에</a:t>
            </a:r>
            <a:r>
              <a:rPr dirty="0"/>
              <a:t> </a:t>
            </a:r>
            <a:r>
              <a:rPr dirty="0" err="1"/>
              <a:t>묶여</a:t>
            </a:r>
            <a:r>
              <a:rPr dirty="0"/>
              <a:t> </a:t>
            </a:r>
            <a:r>
              <a:rPr dirty="0" err="1" smtClean="0"/>
              <a:t>있는</a:t>
            </a:r>
            <a:r>
              <a:rPr lang="en-US" dirty="0"/>
              <a:t> </a:t>
            </a:r>
            <a:r>
              <a:rPr dirty="0" err="1" smtClean="0"/>
              <a:t>예레미야를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라마에서</a:t>
            </a:r>
            <a:r>
              <a:rPr dirty="0" smtClean="0"/>
              <a:t> </a:t>
            </a:r>
            <a:r>
              <a:rPr dirty="0" err="1"/>
              <a:t>풀어</a:t>
            </a:r>
            <a:r>
              <a:rPr dirty="0"/>
              <a:t> 준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여호와께로부터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임한</a:t>
            </a:r>
            <a:r>
              <a:rPr dirty="0"/>
              <a:t> </a:t>
            </a:r>
            <a:r>
              <a:rPr dirty="0" err="1"/>
              <a:t>말씀입니다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167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came to Jeremiah from the </a:t>
            </a:r>
            <a:r>
              <a:rPr dirty="0" smtClean="0"/>
              <a:t>LORD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after </a:t>
            </a:r>
            <a:r>
              <a:rPr dirty="0" err="1"/>
              <a:t>Nebuzaradan</a:t>
            </a:r>
            <a:r>
              <a:rPr dirty="0"/>
              <a:t> commander of the imperial guard had released him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/>
              <a:t>Ramah. He had found Jeremiah bound in chains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 smtClean="0"/>
              <a:t>a</a:t>
            </a:r>
            <a:r>
              <a:rPr dirty="0" smtClean="0"/>
              <a:t>mong </a:t>
            </a:r>
            <a:r>
              <a:rPr dirty="0"/>
              <a:t>all the captives from Jerusalem and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were being carried into exile to Babylon.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나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미스바에</a:t>
            </a:r>
            <a:r>
              <a:rPr dirty="0"/>
              <a:t> </a:t>
            </a:r>
            <a:r>
              <a:rPr dirty="0" err="1"/>
              <a:t>살면서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대표할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너희는</a:t>
            </a:r>
            <a:r>
              <a:rPr dirty="0" smtClean="0"/>
              <a:t> </a:t>
            </a:r>
            <a:r>
              <a:rPr dirty="0" err="1"/>
              <a:t>포도주와</a:t>
            </a:r>
            <a:r>
              <a:rPr dirty="0"/>
              <a:t> </a:t>
            </a:r>
            <a:r>
              <a:rPr dirty="0" err="1"/>
              <a:t>여름</a:t>
            </a:r>
            <a:r>
              <a:rPr dirty="0"/>
              <a:t> </a:t>
            </a:r>
            <a:r>
              <a:rPr dirty="0" err="1"/>
              <a:t>열매와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모아서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그릇에</a:t>
            </a:r>
            <a:r>
              <a:rPr dirty="0"/>
              <a:t> </a:t>
            </a:r>
            <a:r>
              <a:rPr dirty="0" err="1" smtClean="0"/>
              <a:t>보관하고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너희가</a:t>
            </a:r>
            <a:r>
              <a:rPr dirty="0" smtClean="0"/>
              <a:t> </a:t>
            </a:r>
            <a:r>
              <a:rPr dirty="0" err="1"/>
              <a:t>취한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성읍들에서</a:t>
            </a:r>
            <a:r>
              <a:rPr dirty="0"/>
              <a:t> </a:t>
            </a:r>
            <a:r>
              <a:rPr dirty="0" err="1"/>
              <a:t>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84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myself will stay at </a:t>
            </a:r>
            <a:r>
              <a:rPr dirty="0" err="1"/>
              <a:t>Mizpah</a:t>
            </a:r>
            <a:r>
              <a:rPr dirty="0"/>
              <a:t> to represent </a:t>
            </a:r>
            <a:r>
              <a:rPr dirty="0" smtClean="0"/>
              <a:t>you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before </a:t>
            </a:r>
            <a:r>
              <a:rPr dirty="0"/>
              <a:t>the Babylonians who come to us, but you are to harvest the </a:t>
            </a:r>
            <a:r>
              <a:rPr dirty="0" smtClean="0"/>
              <a:t>wine,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summer </a:t>
            </a:r>
            <a:r>
              <a:rPr dirty="0"/>
              <a:t>fruit and oil, and put them in your storage </a:t>
            </a:r>
            <a:r>
              <a:rPr dirty="0" smtClean="0"/>
              <a:t>jars,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live in the towns you have taken over."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유다에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두었다는</a:t>
            </a:r>
            <a:r>
              <a:rPr dirty="0"/>
              <a:t> </a:t>
            </a:r>
            <a:r>
              <a:rPr dirty="0" err="1" smtClean="0"/>
              <a:t>것과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총독으로</a:t>
            </a:r>
            <a:r>
              <a:rPr dirty="0"/>
              <a:t> </a:t>
            </a:r>
            <a:r>
              <a:rPr dirty="0" err="1"/>
              <a:t>사반의</a:t>
            </a:r>
            <a:r>
              <a:rPr dirty="0"/>
              <a:t> </a:t>
            </a:r>
            <a:r>
              <a:rPr dirty="0" err="1"/>
              <a:t>손자</a:t>
            </a:r>
            <a:r>
              <a:rPr dirty="0"/>
              <a:t> </a:t>
            </a:r>
            <a:r>
              <a:rPr dirty="0" err="1"/>
              <a:t>아히감의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그다랴를</a:t>
            </a:r>
            <a:r>
              <a:rPr dirty="0"/>
              <a:t> </a:t>
            </a:r>
            <a:r>
              <a:rPr dirty="0" err="1"/>
              <a:t>임명했다는</a:t>
            </a:r>
            <a:r>
              <a:rPr dirty="0"/>
              <a:t> </a:t>
            </a:r>
            <a:r>
              <a:rPr dirty="0" err="1" smtClean="0"/>
              <a:t>것을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모압과</a:t>
            </a:r>
            <a:r>
              <a:rPr dirty="0" smtClean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r>
              <a:rPr dirty="0" err="1"/>
              <a:t>에돔과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521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all the Jews in Moab, Ammon, </a:t>
            </a:r>
            <a:r>
              <a:rPr dirty="0" smtClean="0"/>
              <a:t>Edom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all the other countries heard </a:t>
            </a:r>
            <a:r>
              <a:rPr dirty="0" smtClean="0"/>
              <a:t>that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king of Babylon had left a remnant in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had appointed Gedaliah son of </a:t>
            </a:r>
            <a:r>
              <a:rPr dirty="0" err="1"/>
              <a:t>Ahikam</a:t>
            </a:r>
            <a:r>
              <a:rPr dirty="0"/>
              <a:t>, the son of </a:t>
            </a:r>
            <a:r>
              <a:rPr dirty="0" err="1" smtClean="0"/>
              <a:t>Shaphan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governor over them,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자기들이</a:t>
            </a:r>
            <a:r>
              <a:rPr dirty="0"/>
              <a:t> </a:t>
            </a:r>
            <a:r>
              <a:rPr dirty="0" err="1"/>
              <a:t>쫓겨나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 smtClean="0"/>
              <a:t>돌아와서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유다</a:t>
            </a:r>
            <a:r>
              <a:rPr dirty="0" smtClean="0"/>
              <a:t> </a:t>
            </a:r>
            <a:r>
              <a:rPr dirty="0"/>
              <a:t>땅 </a:t>
            </a:r>
            <a:r>
              <a:rPr dirty="0" err="1"/>
              <a:t>미스바의</a:t>
            </a:r>
            <a:r>
              <a:rPr dirty="0"/>
              <a:t> </a:t>
            </a:r>
            <a:r>
              <a:rPr dirty="0" err="1"/>
              <a:t>그다랴에게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포도주와</a:t>
            </a:r>
            <a:r>
              <a:rPr dirty="0"/>
              <a:t> </a:t>
            </a:r>
            <a:r>
              <a:rPr dirty="0" err="1"/>
              <a:t>여름</a:t>
            </a:r>
            <a:r>
              <a:rPr dirty="0"/>
              <a:t> </a:t>
            </a:r>
            <a:r>
              <a:rPr dirty="0" err="1"/>
              <a:t>열매들을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모았다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71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all came back to the land of Judah, to Gedaliah at </a:t>
            </a:r>
            <a:r>
              <a:rPr dirty="0" err="1" smtClean="0"/>
              <a:t>Mizpah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all the countries where they had been </a:t>
            </a:r>
            <a:r>
              <a:rPr dirty="0" smtClean="0"/>
              <a:t>scattered.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harvested an abundance of wine and summer fruit.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가레아의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요하난과</a:t>
            </a:r>
            <a:r>
              <a:rPr dirty="0"/>
              <a:t> </a:t>
            </a:r>
            <a:r>
              <a:rPr dirty="0" err="1"/>
              <a:t>들판에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군대</a:t>
            </a:r>
            <a:r>
              <a:rPr dirty="0"/>
              <a:t> </a:t>
            </a:r>
            <a:r>
              <a:rPr dirty="0" err="1" smtClean="0"/>
              <a:t>장관들이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미스바에</a:t>
            </a:r>
            <a:r>
              <a:rPr dirty="0" smtClean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그다랴에게로</a:t>
            </a:r>
            <a:r>
              <a:rPr dirty="0"/>
              <a:t> </a:t>
            </a:r>
            <a:r>
              <a:rPr dirty="0" err="1"/>
              <a:t>와서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74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Johanan</a:t>
            </a:r>
            <a:r>
              <a:rPr dirty="0"/>
              <a:t> son of </a:t>
            </a:r>
            <a:r>
              <a:rPr dirty="0" err="1"/>
              <a:t>Kareah</a:t>
            </a:r>
            <a:r>
              <a:rPr dirty="0"/>
              <a:t> and all the army </a:t>
            </a:r>
            <a:r>
              <a:rPr dirty="0" smtClean="0"/>
              <a:t>officers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still </a:t>
            </a:r>
            <a:r>
              <a:rPr dirty="0"/>
              <a:t>in the open country came to Gedaliah at </a:t>
            </a:r>
            <a:r>
              <a:rPr dirty="0" err="1"/>
              <a:t>Mizpah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30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왕인</a:t>
            </a:r>
            <a:r>
              <a:rPr dirty="0"/>
              <a:t> </a:t>
            </a:r>
            <a:r>
              <a:rPr dirty="0" err="1"/>
              <a:t>바알리스가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 smtClean="0"/>
              <a:t>살해하려고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느다냐의</a:t>
            </a:r>
            <a:r>
              <a:rPr dirty="0" smtClean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이스마엘을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아십니까</a:t>
            </a:r>
            <a:r>
              <a:rPr dirty="0" smtClean="0"/>
              <a:t>?”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아히감의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그다랴는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76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 to him, "Don't you know </a:t>
            </a:r>
            <a:r>
              <a:rPr dirty="0" smtClean="0"/>
              <a:t>that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Baalis</a:t>
            </a:r>
            <a:r>
              <a:rPr dirty="0" smtClean="0"/>
              <a:t> </a:t>
            </a:r>
            <a:r>
              <a:rPr dirty="0"/>
              <a:t>king of the Ammonites has sent Ishmael son of </a:t>
            </a:r>
            <a:r>
              <a:rPr dirty="0" err="1" smtClean="0"/>
              <a:t>Nethaniah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take your life?" But Gedaliah son of </a:t>
            </a:r>
            <a:r>
              <a:rPr dirty="0" err="1"/>
              <a:t>Ahikam</a:t>
            </a:r>
            <a:r>
              <a:rPr dirty="0"/>
              <a:t> did not believe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839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가레아의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요하난이</a:t>
            </a:r>
            <a:r>
              <a:rPr dirty="0"/>
              <a:t> </a:t>
            </a:r>
            <a:r>
              <a:rPr dirty="0" err="1"/>
              <a:t>미스바에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그다랴에게</a:t>
            </a:r>
            <a:r>
              <a:rPr dirty="0"/>
              <a:t> </a:t>
            </a:r>
            <a:r>
              <a:rPr dirty="0" err="1"/>
              <a:t>은밀히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느다야의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이스마엘을</a:t>
            </a:r>
            <a:r>
              <a:rPr dirty="0"/>
              <a:t> </a:t>
            </a:r>
            <a:r>
              <a:rPr dirty="0" err="1"/>
              <a:t>죽이게</a:t>
            </a:r>
            <a:r>
              <a:rPr dirty="0"/>
              <a:t> 해 </a:t>
            </a:r>
            <a:r>
              <a:rPr dirty="0" err="1"/>
              <a:t>주시오</a:t>
            </a:r>
            <a:r>
              <a:rPr dirty="0"/>
              <a:t>.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모를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모여든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 smtClean="0"/>
              <a:t>사람들을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다시</a:t>
            </a:r>
            <a:r>
              <a:rPr dirty="0" smtClean="0"/>
              <a:t> </a:t>
            </a:r>
            <a:r>
              <a:rPr dirty="0" err="1"/>
              <a:t>흩어지게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유다에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멸망당하게</a:t>
            </a:r>
            <a:r>
              <a:rPr dirty="0"/>
              <a:t> </a:t>
            </a:r>
            <a:r>
              <a:rPr dirty="0" err="1"/>
              <a:t>해서야</a:t>
            </a:r>
            <a:r>
              <a:rPr dirty="0"/>
              <a:t> </a:t>
            </a:r>
            <a:r>
              <a:rPr dirty="0" err="1"/>
              <a:t>되겠습니까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213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</a:t>
            </a:r>
            <a:r>
              <a:rPr dirty="0" err="1"/>
              <a:t>Johanan</a:t>
            </a:r>
            <a:r>
              <a:rPr dirty="0"/>
              <a:t> son of </a:t>
            </a:r>
            <a:r>
              <a:rPr dirty="0" err="1"/>
              <a:t>Kareah</a:t>
            </a:r>
            <a:r>
              <a:rPr dirty="0"/>
              <a:t> said privately to Gedaliah in </a:t>
            </a:r>
            <a:r>
              <a:rPr dirty="0" err="1"/>
              <a:t>Mizpah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Let me go and kill Ishmael son of </a:t>
            </a:r>
            <a:r>
              <a:rPr dirty="0" err="1"/>
              <a:t>Nethaniah</a:t>
            </a:r>
            <a:r>
              <a:rPr dirty="0"/>
              <a:t>, and no one will know </a:t>
            </a:r>
            <a:r>
              <a:rPr dirty="0" smtClean="0"/>
              <a:t>it.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Why </a:t>
            </a:r>
            <a:r>
              <a:rPr dirty="0"/>
              <a:t>should he take your life and cause all the </a:t>
            </a:r>
            <a:r>
              <a:rPr dirty="0" smtClean="0"/>
              <a:t>Jews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are gathered around you to be </a:t>
            </a:r>
            <a:r>
              <a:rPr dirty="0" smtClean="0"/>
              <a:t>scattered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remnant of Judah to perish?"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03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아히감의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그다랴는</a:t>
            </a:r>
            <a:r>
              <a:rPr dirty="0"/>
              <a:t> </a:t>
            </a:r>
            <a:r>
              <a:rPr dirty="0" err="1"/>
              <a:t>가레아의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요하난에게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! </a:t>
            </a:r>
            <a:r>
              <a:rPr dirty="0" err="1"/>
              <a:t>이스마엘에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거짓이다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25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Gedaliah son of </a:t>
            </a:r>
            <a:r>
              <a:rPr dirty="0" err="1"/>
              <a:t>Ahikam</a:t>
            </a:r>
            <a:r>
              <a:rPr dirty="0"/>
              <a:t> said to </a:t>
            </a:r>
            <a:r>
              <a:rPr dirty="0" err="1"/>
              <a:t>Johanan</a:t>
            </a:r>
            <a:r>
              <a:rPr dirty="0"/>
              <a:t> son of </a:t>
            </a:r>
            <a:r>
              <a:rPr dirty="0" err="1"/>
              <a:t>Kareah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Don't do such a thing! What you are saying about Ishmael is not true."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707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경호</a:t>
            </a:r>
            <a:r>
              <a:rPr dirty="0"/>
              <a:t> </a:t>
            </a:r>
            <a:r>
              <a:rPr dirty="0" err="1"/>
              <a:t>대장이</a:t>
            </a:r>
            <a:r>
              <a:rPr dirty="0"/>
              <a:t> </a:t>
            </a:r>
            <a:r>
              <a:rPr dirty="0" err="1"/>
              <a:t>예레미야를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네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이곳에</a:t>
            </a:r>
            <a:r>
              <a:rPr dirty="0"/>
              <a:t> 이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선포하셨고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84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commander of the guard found </a:t>
            </a:r>
            <a:r>
              <a:rPr dirty="0" smtClean="0"/>
              <a:t>Jeremiah,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said to him, "The LORD your God decreed this disaster for this place.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그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이루셨고</a:t>
            </a:r>
            <a:r>
              <a:rPr dirty="0"/>
              <a:t> </a:t>
            </a:r>
            <a:r>
              <a:rPr dirty="0" err="1"/>
              <a:t>선포하신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행하셨다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 smtClean="0"/>
              <a:t>지었고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그분의</a:t>
            </a:r>
            <a:r>
              <a:rPr dirty="0" smtClean="0"/>
              <a:t> </a:t>
            </a:r>
            <a:r>
              <a:rPr dirty="0" err="1"/>
              <a:t>목소리에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일어났다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06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now the LORD has brought it </a:t>
            </a:r>
            <a:r>
              <a:rPr dirty="0" smtClean="0"/>
              <a:t>about;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done just as he said he would.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</a:t>
            </a:r>
            <a:r>
              <a:rPr dirty="0" smtClean="0"/>
              <a:t>ll </a:t>
            </a:r>
            <a:r>
              <a:rPr dirty="0"/>
              <a:t>this happened because you people </a:t>
            </a:r>
            <a:r>
              <a:rPr dirty="0" smtClean="0"/>
              <a:t>sinned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against </a:t>
            </a:r>
            <a:r>
              <a:rPr dirty="0"/>
              <a:t>the LORD and did not obey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2921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오늘</a:t>
            </a:r>
            <a:r>
              <a:rPr dirty="0"/>
              <a:t> 네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묶여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사슬로부터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좋게</a:t>
            </a:r>
            <a:r>
              <a:rPr dirty="0"/>
              <a:t> </a:t>
            </a:r>
            <a:r>
              <a:rPr dirty="0" err="1"/>
              <a:t>여겨지면</a:t>
            </a:r>
            <a:r>
              <a:rPr dirty="0"/>
              <a:t> </a:t>
            </a:r>
            <a:r>
              <a:rPr dirty="0" err="1"/>
              <a:t>가라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너를</a:t>
            </a:r>
            <a:r>
              <a:rPr dirty="0"/>
              <a:t> 잘 </a:t>
            </a:r>
            <a:r>
              <a:rPr dirty="0" err="1"/>
              <a:t>돌봐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좋지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여겨지면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보아라</a:t>
            </a:r>
            <a:r>
              <a:rPr dirty="0"/>
              <a:t>. 온 </a:t>
            </a:r>
            <a:r>
              <a:rPr dirty="0" err="1"/>
              <a:t>땅이</a:t>
            </a:r>
            <a:r>
              <a:rPr dirty="0"/>
              <a:t> 네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놓여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어디든지</a:t>
            </a:r>
            <a:r>
              <a:rPr dirty="0"/>
              <a:t> 네 </a:t>
            </a:r>
            <a:r>
              <a:rPr dirty="0" err="1"/>
              <a:t>생각에</a:t>
            </a:r>
            <a:r>
              <a:rPr dirty="0"/>
              <a:t> </a:t>
            </a:r>
            <a:r>
              <a:rPr dirty="0" err="1"/>
              <a:t>좋고</a:t>
            </a:r>
            <a:r>
              <a:rPr dirty="0"/>
              <a:t> </a:t>
            </a:r>
            <a:r>
              <a:rPr dirty="0" err="1"/>
              <a:t>적당한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가라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27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today I am freeing you from the chains on your </a:t>
            </a:r>
            <a:r>
              <a:rPr dirty="0" smtClean="0"/>
              <a:t>wrists.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Come </a:t>
            </a:r>
            <a:r>
              <a:rPr dirty="0"/>
              <a:t>with me to Babylon, if you like, and I will look after </a:t>
            </a:r>
            <a:r>
              <a:rPr dirty="0" smtClean="0"/>
              <a:t>you;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if you do not want to, then don't come. </a:t>
            </a:r>
            <a:r>
              <a:rPr dirty="0" smtClean="0"/>
              <a:t>Look,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whole country lies before you; go wherever you please."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005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떠나기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느부사라단이</a:t>
            </a:r>
            <a:r>
              <a:rPr dirty="0"/>
              <a:t> </a:t>
            </a:r>
            <a:r>
              <a:rPr dirty="0" err="1"/>
              <a:t>덧붙여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사반의</a:t>
            </a:r>
            <a:r>
              <a:rPr dirty="0"/>
              <a:t> </a:t>
            </a:r>
            <a:r>
              <a:rPr dirty="0" err="1"/>
              <a:t>손자</a:t>
            </a:r>
            <a:r>
              <a:rPr dirty="0"/>
              <a:t> </a:t>
            </a:r>
            <a:r>
              <a:rPr dirty="0" err="1"/>
              <a:t>아히감의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그다랴에게로</a:t>
            </a:r>
            <a:r>
              <a:rPr dirty="0"/>
              <a:t> </a:t>
            </a:r>
            <a:r>
              <a:rPr dirty="0" err="1"/>
              <a:t>돌아가라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바벨론</a:t>
            </a:r>
            <a:r>
              <a:rPr dirty="0" smtClean="0"/>
              <a:t>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성읍들의</a:t>
            </a:r>
            <a:r>
              <a:rPr dirty="0"/>
              <a:t> </a:t>
            </a:r>
            <a:r>
              <a:rPr dirty="0" err="1"/>
              <a:t>총독으로</a:t>
            </a:r>
            <a:r>
              <a:rPr dirty="0"/>
              <a:t> </a:t>
            </a:r>
            <a:r>
              <a:rPr dirty="0" err="1"/>
              <a:t>임명하셨다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그와</a:t>
            </a:r>
            <a:r>
              <a:rPr dirty="0" smtClean="0"/>
              <a:t> </a:t>
            </a:r>
            <a:r>
              <a:rPr dirty="0" err="1"/>
              <a:t>함께</a:t>
            </a:r>
            <a:r>
              <a:rPr dirty="0"/>
              <a:t> 네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살아라</a:t>
            </a:r>
            <a:r>
              <a:rPr dirty="0"/>
              <a:t>. </a:t>
            </a: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어디든</a:t>
            </a:r>
            <a:r>
              <a:rPr dirty="0"/>
              <a:t> 네 </a:t>
            </a:r>
            <a:r>
              <a:rPr dirty="0" err="1"/>
              <a:t>생각에</a:t>
            </a:r>
            <a:r>
              <a:rPr dirty="0"/>
              <a:t> </a:t>
            </a:r>
            <a:r>
              <a:rPr dirty="0" err="1"/>
              <a:t>적당한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가라</a:t>
            </a:r>
            <a:r>
              <a:rPr dirty="0" smtClean="0"/>
              <a:t>.”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그러고</a:t>
            </a:r>
            <a:r>
              <a:rPr dirty="0" smtClean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경호</a:t>
            </a:r>
            <a:r>
              <a:rPr dirty="0"/>
              <a:t> </a:t>
            </a:r>
            <a:r>
              <a:rPr dirty="0" err="1"/>
              <a:t>대장은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선물을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가게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381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However, before Jeremiah turned to go, </a:t>
            </a:r>
            <a:r>
              <a:rPr dirty="0" err="1"/>
              <a:t>Nebuzaradan</a:t>
            </a:r>
            <a:r>
              <a:rPr dirty="0"/>
              <a:t> added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Go back to Gedaliah son of </a:t>
            </a:r>
            <a:r>
              <a:rPr dirty="0" err="1"/>
              <a:t>Ahikam</a:t>
            </a:r>
            <a:r>
              <a:rPr dirty="0"/>
              <a:t>, the son of </a:t>
            </a:r>
            <a:r>
              <a:rPr dirty="0" err="1" smtClean="0"/>
              <a:t>Shaphan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whom </a:t>
            </a:r>
            <a:r>
              <a:rPr dirty="0"/>
              <a:t>the king of Babylon has appointed over the towns of </a:t>
            </a:r>
            <a:r>
              <a:rPr dirty="0" smtClean="0"/>
              <a:t>Judah,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live with him among the people, or go anywhere else you please</a:t>
            </a:r>
            <a:r>
              <a:rPr dirty="0" smtClean="0"/>
              <a:t>."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the commander gave him provisions and a present and let him go.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82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예레미야는</a:t>
            </a:r>
            <a:r>
              <a:rPr dirty="0"/>
              <a:t> </a:t>
            </a:r>
            <a:r>
              <a:rPr dirty="0" err="1"/>
              <a:t>미스바에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아히감의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그다랴에게로</a:t>
            </a:r>
            <a:r>
              <a:rPr dirty="0"/>
              <a:t> </a:t>
            </a:r>
            <a:r>
              <a:rPr dirty="0" err="1" smtClean="0"/>
              <a:t>가서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77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Jeremiah went to Gedaliah son of </a:t>
            </a:r>
            <a:r>
              <a:rPr dirty="0" err="1"/>
              <a:t>Ahikam</a:t>
            </a:r>
            <a:r>
              <a:rPr dirty="0"/>
              <a:t> at </a:t>
            </a:r>
            <a:r>
              <a:rPr dirty="0" err="1" smtClean="0"/>
              <a:t>Mizpah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stayed with him among the people who were left behind in the land.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아히감의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그다랴를</a:t>
            </a:r>
            <a:r>
              <a:rPr dirty="0"/>
              <a:t> 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총독으로</a:t>
            </a:r>
            <a:r>
              <a:rPr dirty="0"/>
              <a:t> </a:t>
            </a:r>
            <a:r>
              <a:rPr dirty="0" err="1"/>
              <a:t>임명했다는</a:t>
            </a:r>
            <a:r>
              <a:rPr dirty="0"/>
              <a:t> </a:t>
            </a:r>
            <a:r>
              <a:rPr dirty="0" err="1" smtClean="0"/>
              <a:t>것과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남녀와</a:t>
            </a:r>
            <a:r>
              <a:rPr dirty="0" smtClean="0"/>
              <a:t> </a:t>
            </a:r>
            <a:r>
              <a:rPr dirty="0" err="1"/>
              <a:t>어린아이들과</a:t>
            </a:r>
            <a:r>
              <a:rPr dirty="0"/>
              <a:t> </a:t>
            </a:r>
            <a:r>
              <a:rPr dirty="0" err="1"/>
              <a:t>바벨론에</a:t>
            </a:r>
            <a:r>
              <a:rPr dirty="0"/>
              <a:t> </a:t>
            </a:r>
            <a:r>
              <a:rPr dirty="0" err="1"/>
              <a:t>사로잡혀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 smtClean="0"/>
              <a:t>않은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맡겼다는</a:t>
            </a:r>
            <a:r>
              <a:rPr dirty="0"/>
              <a:t> </a:t>
            </a:r>
            <a:r>
              <a:rPr dirty="0" err="1" smtClean="0"/>
              <a:t>소식을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들판에</a:t>
            </a:r>
            <a:r>
              <a:rPr dirty="0" smtClean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군대</a:t>
            </a:r>
            <a:r>
              <a:rPr dirty="0"/>
              <a:t> </a:t>
            </a:r>
            <a:r>
              <a:rPr dirty="0" err="1"/>
              <a:t>장관들과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군사들이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081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all the army officers and their </a:t>
            </a:r>
            <a:r>
              <a:rPr dirty="0" smtClean="0"/>
              <a:t>men</a:t>
            </a:r>
            <a:r>
              <a:rPr lang="en-US" dirty="0" smtClean="0"/>
              <a:t> </a:t>
            </a:r>
            <a:r>
              <a:rPr dirty="0" smtClean="0"/>
              <a:t>who </a:t>
            </a:r>
            <a:r>
              <a:rPr dirty="0"/>
              <a:t>were still in the open </a:t>
            </a:r>
            <a:r>
              <a:rPr dirty="0" smtClean="0"/>
              <a:t>country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heard that</a:t>
            </a:r>
            <a:r>
              <a:rPr lang="en-US" dirty="0" smtClean="0"/>
              <a:t> </a:t>
            </a:r>
            <a:r>
              <a:rPr dirty="0" smtClean="0"/>
              <a:t>the </a:t>
            </a:r>
            <a:r>
              <a:rPr dirty="0"/>
              <a:t>king of Babylon had appointed Gedaliah son of </a:t>
            </a:r>
            <a:r>
              <a:rPr dirty="0" err="1" smtClean="0"/>
              <a:t>Ahikam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governor over the land and had put him in charge of the </a:t>
            </a:r>
            <a:r>
              <a:rPr dirty="0" smtClean="0"/>
              <a:t>men,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women </a:t>
            </a:r>
            <a:r>
              <a:rPr dirty="0"/>
              <a:t>and children who were the poorest in the land </a:t>
            </a:r>
            <a:r>
              <a:rPr dirty="0" smtClean="0"/>
              <a:t>and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had not been carried into exile to Babylon,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느다야의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이스마엘</a:t>
            </a:r>
            <a:r>
              <a:rPr dirty="0"/>
              <a:t>, </a:t>
            </a:r>
            <a:r>
              <a:rPr dirty="0" err="1"/>
              <a:t>가레아의</a:t>
            </a:r>
            <a:r>
              <a:rPr dirty="0"/>
              <a:t> 두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요하난과</a:t>
            </a:r>
            <a:r>
              <a:rPr dirty="0"/>
              <a:t> </a:t>
            </a:r>
            <a:r>
              <a:rPr dirty="0" err="1"/>
              <a:t>요나단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단후멧의</a:t>
            </a:r>
            <a:r>
              <a:rPr dirty="0" smtClean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스라야</a:t>
            </a:r>
            <a:r>
              <a:rPr dirty="0"/>
              <a:t>, </a:t>
            </a:r>
            <a:r>
              <a:rPr dirty="0" err="1"/>
              <a:t>느도바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에배의</a:t>
            </a:r>
            <a:r>
              <a:rPr dirty="0"/>
              <a:t> </a:t>
            </a:r>
            <a:r>
              <a:rPr dirty="0" err="1"/>
              <a:t>아들들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마아가</a:t>
            </a:r>
            <a:r>
              <a:rPr dirty="0" smtClean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여사냐와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부하들이</a:t>
            </a:r>
            <a:r>
              <a:rPr dirty="0"/>
              <a:t> </a:t>
            </a:r>
            <a:r>
              <a:rPr dirty="0" err="1"/>
              <a:t>미스바에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그다랴에게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053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came to Gedaliah at </a:t>
            </a:r>
            <a:r>
              <a:rPr dirty="0" err="1"/>
              <a:t>Mizpah</a:t>
            </a:r>
            <a:r>
              <a:rPr dirty="0"/>
              <a:t> -- Ishmael son of </a:t>
            </a:r>
            <a:r>
              <a:rPr dirty="0" err="1" smtClean="0"/>
              <a:t>Nethaniah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Johanan</a:t>
            </a:r>
            <a:r>
              <a:rPr dirty="0" smtClean="0"/>
              <a:t> </a:t>
            </a:r>
            <a:r>
              <a:rPr dirty="0"/>
              <a:t>and Jonathan the sons of </a:t>
            </a:r>
            <a:r>
              <a:rPr dirty="0" err="1"/>
              <a:t>Kareah</a:t>
            </a:r>
            <a:r>
              <a:rPr dirty="0"/>
              <a:t>, </a:t>
            </a:r>
            <a:r>
              <a:rPr dirty="0" err="1"/>
              <a:t>Seraiah</a:t>
            </a:r>
            <a:r>
              <a:rPr dirty="0"/>
              <a:t> son of </a:t>
            </a:r>
            <a:r>
              <a:rPr dirty="0" err="1" smtClean="0"/>
              <a:t>Tanhumeth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sons of </a:t>
            </a:r>
            <a:r>
              <a:rPr dirty="0" err="1"/>
              <a:t>Ephai</a:t>
            </a:r>
            <a:r>
              <a:rPr dirty="0"/>
              <a:t> the </a:t>
            </a:r>
            <a:r>
              <a:rPr dirty="0" err="1"/>
              <a:t>Netophathite</a:t>
            </a:r>
            <a:r>
              <a:rPr dirty="0"/>
              <a:t>, and </a:t>
            </a:r>
            <a:r>
              <a:rPr dirty="0" err="1"/>
              <a:t>Jaazaniah</a:t>
            </a:r>
            <a:r>
              <a:rPr dirty="0"/>
              <a:t> the son of the </a:t>
            </a:r>
            <a:r>
              <a:rPr dirty="0" err="1" smtClean="0"/>
              <a:t>Maacathite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their men.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사반의</a:t>
            </a:r>
            <a:r>
              <a:rPr dirty="0"/>
              <a:t> </a:t>
            </a:r>
            <a:r>
              <a:rPr dirty="0" err="1"/>
              <a:t>손자</a:t>
            </a:r>
            <a:r>
              <a:rPr dirty="0"/>
              <a:t> </a:t>
            </a:r>
            <a:r>
              <a:rPr dirty="0" err="1"/>
              <a:t>아히감의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그다랴는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부하들에게</a:t>
            </a:r>
            <a:r>
              <a:rPr dirty="0"/>
              <a:t> </a:t>
            </a:r>
            <a:r>
              <a:rPr dirty="0" err="1"/>
              <a:t>맹세하며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살면서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섬기라</a:t>
            </a:r>
            <a:r>
              <a:rPr dirty="0"/>
              <a:t>.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좋을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392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Gedaliah son of </a:t>
            </a:r>
            <a:r>
              <a:rPr dirty="0" err="1"/>
              <a:t>Ahikam</a:t>
            </a:r>
            <a:r>
              <a:rPr dirty="0"/>
              <a:t>, the son of </a:t>
            </a:r>
            <a:r>
              <a:rPr dirty="0" err="1" smtClean="0"/>
              <a:t>Shaphan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took </a:t>
            </a:r>
            <a:r>
              <a:rPr dirty="0"/>
              <a:t>an oath to reassure them and their men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Do not be afraid to serve the Babylonians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said. "Settle down in the land and serve the king of </a:t>
            </a:r>
            <a:r>
              <a:rPr dirty="0" smtClean="0"/>
              <a:t>Babylon,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it will go well with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1271</Words>
  <Application>Microsoft Office PowerPoint</Application>
  <PresentationFormat>와이드스크린</PresentationFormat>
  <Paragraphs>126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130</cp:revision>
  <dcterms:created xsi:type="dcterms:W3CDTF">2019-02-17T10:11:46Z</dcterms:created>
  <dcterms:modified xsi:type="dcterms:W3CDTF">2022-09-08T02:24:59Z</dcterms:modified>
</cp:coreProperties>
</file>