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달에</a:t>
            </a:r>
            <a:r>
              <a:rPr dirty="0"/>
              <a:t> </a:t>
            </a:r>
            <a:r>
              <a:rPr dirty="0" err="1"/>
              <a:t>왕족이며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장관인</a:t>
            </a:r>
            <a:r>
              <a:rPr dirty="0"/>
              <a:t> </a:t>
            </a:r>
            <a:r>
              <a:rPr dirty="0" err="1"/>
              <a:t>엘리사마의</a:t>
            </a:r>
            <a:r>
              <a:rPr dirty="0"/>
              <a:t> </a:t>
            </a:r>
            <a:r>
              <a:rPr dirty="0" err="1"/>
              <a:t>손자</a:t>
            </a:r>
            <a:r>
              <a:rPr dirty="0"/>
              <a:t> </a:t>
            </a:r>
            <a:r>
              <a:rPr dirty="0" err="1"/>
              <a:t>느다냐의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 smtClean="0"/>
              <a:t>이스마엘이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열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미스바에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그다랴에게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그곳에서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있다가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26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seventh month Ishmael son of </a:t>
            </a:r>
            <a:r>
              <a:rPr dirty="0" err="1"/>
              <a:t>Nethaniah</a:t>
            </a:r>
            <a:r>
              <a:rPr dirty="0"/>
              <a:t>, the son of </a:t>
            </a:r>
            <a:r>
              <a:rPr dirty="0" err="1" smtClean="0"/>
              <a:t>Elishama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was of royal blood and had been one of the king's </a:t>
            </a:r>
            <a:r>
              <a:rPr dirty="0" smtClean="0"/>
              <a:t>officers,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came </a:t>
            </a:r>
            <a:r>
              <a:rPr dirty="0"/>
              <a:t>with ten men to Gedaliah son of </a:t>
            </a:r>
            <a:r>
              <a:rPr dirty="0" err="1"/>
              <a:t>Ahikam</a:t>
            </a:r>
            <a:r>
              <a:rPr dirty="0"/>
              <a:t> at </a:t>
            </a:r>
            <a:r>
              <a:rPr dirty="0" err="1" smtClean="0"/>
              <a:t>Mizpah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While </a:t>
            </a:r>
            <a:r>
              <a:rPr dirty="0"/>
              <a:t>they were eating together there,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이스마엘은</a:t>
            </a:r>
            <a:r>
              <a:rPr dirty="0"/>
              <a:t> </a:t>
            </a:r>
            <a:r>
              <a:rPr dirty="0" err="1"/>
              <a:t>미스바에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전부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딸들이며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미스바에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백성으로</a:t>
            </a:r>
            <a:r>
              <a:rPr dirty="0"/>
              <a:t> </a:t>
            </a:r>
            <a:r>
              <a:rPr dirty="0" err="1"/>
              <a:t>경호</a:t>
            </a:r>
            <a:r>
              <a:rPr dirty="0"/>
              <a:t> </a:t>
            </a:r>
            <a:r>
              <a:rPr dirty="0" err="1"/>
              <a:t>대장</a:t>
            </a:r>
            <a:r>
              <a:rPr dirty="0"/>
              <a:t> </a:t>
            </a:r>
            <a:r>
              <a:rPr dirty="0" err="1" smtClean="0"/>
              <a:t>느부사라단이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아히감의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그다랴에게</a:t>
            </a:r>
            <a:r>
              <a:rPr dirty="0"/>
              <a:t> </a:t>
            </a:r>
            <a:r>
              <a:rPr dirty="0" err="1"/>
              <a:t>위임한</a:t>
            </a:r>
            <a:r>
              <a:rPr dirty="0"/>
              <a:t> </a:t>
            </a:r>
            <a:r>
              <a:rPr dirty="0" err="1"/>
              <a:t>사람들이었다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느다냐의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이스마엘은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족속에게로</a:t>
            </a:r>
            <a:r>
              <a:rPr dirty="0"/>
              <a:t> </a:t>
            </a:r>
            <a:r>
              <a:rPr dirty="0" err="1"/>
              <a:t>가려고</a:t>
            </a:r>
            <a:r>
              <a:rPr dirty="0"/>
              <a:t> </a:t>
            </a:r>
            <a:r>
              <a:rPr dirty="0" err="1"/>
              <a:t>떠났다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82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Ishmael made captives of all the rest of the people who were in </a:t>
            </a:r>
            <a:r>
              <a:rPr dirty="0" err="1" smtClean="0"/>
              <a:t>Mizpah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the king's daughters along with all the others who were left </a:t>
            </a:r>
            <a:r>
              <a:rPr dirty="0" smtClean="0"/>
              <a:t>there,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over </a:t>
            </a:r>
            <a:r>
              <a:rPr dirty="0"/>
              <a:t>whom </a:t>
            </a:r>
            <a:r>
              <a:rPr dirty="0" err="1"/>
              <a:t>Nebuzaradan</a:t>
            </a:r>
            <a:r>
              <a:rPr dirty="0"/>
              <a:t> commander of the imperial guard had </a:t>
            </a:r>
            <a:r>
              <a:rPr dirty="0" smtClean="0"/>
              <a:t>appointed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Gedaliah </a:t>
            </a:r>
            <a:r>
              <a:rPr dirty="0"/>
              <a:t>son of </a:t>
            </a:r>
            <a:r>
              <a:rPr dirty="0" err="1"/>
              <a:t>Ahikam</a:t>
            </a:r>
            <a:r>
              <a:rPr dirty="0"/>
              <a:t>. Ishmael son of </a:t>
            </a:r>
            <a:r>
              <a:rPr dirty="0" err="1"/>
              <a:t>Nethaniah</a:t>
            </a:r>
            <a:r>
              <a:rPr dirty="0"/>
              <a:t> took them </a:t>
            </a:r>
            <a:r>
              <a:rPr dirty="0" smtClean="0"/>
              <a:t>captive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set out to cross over to the Ammonites.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가레아의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요하난과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 smtClean="0"/>
              <a:t>장관들이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느다냐의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이스마엘이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죄악에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38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Johanan</a:t>
            </a:r>
            <a:r>
              <a:rPr dirty="0"/>
              <a:t> son of </a:t>
            </a:r>
            <a:r>
              <a:rPr dirty="0" err="1"/>
              <a:t>Kareah</a:t>
            </a:r>
            <a:r>
              <a:rPr dirty="0"/>
              <a:t> and all the army </a:t>
            </a:r>
            <a:r>
              <a:rPr dirty="0" smtClean="0"/>
              <a:t>officers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were with him heard about all the crimes Ishmael son of </a:t>
            </a:r>
            <a:r>
              <a:rPr dirty="0" err="1" smtClean="0"/>
              <a:t>Nethaniah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had </a:t>
            </a:r>
            <a:r>
              <a:rPr dirty="0"/>
              <a:t>committed,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군사들을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느다냐의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이스마엘과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나갔다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기브온에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큰 </a:t>
            </a:r>
            <a:r>
              <a:rPr dirty="0" err="1"/>
              <a:t>연못에서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만났다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94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took all their men and went to fight Ishmael son of </a:t>
            </a:r>
            <a:r>
              <a:rPr dirty="0" err="1" smtClean="0"/>
              <a:t>Nethaniah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caught up with him near the great pool in Gibeon.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이스마엘에게</a:t>
            </a:r>
            <a:r>
              <a:rPr dirty="0"/>
              <a:t> </a:t>
            </a:r>
            <a:r>
              <a:rPr dirty="0" err="1"/>
              <a:t>끌려가던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가레아의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 smtClean="0"/>
              <a:t>요하난과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그와</a:t>
            </a:r>
            <a:r>
              <a:rPr dirty="0" smtClean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장관들을</a:t>
            </a:r>
            <a:r>
              <a:rPr dirty="0"/>
              <a:t> </a:t>
            </a:r>
            <a:r>
              <a:rPr dirty="0" err="1"/>
              <a:t>보고서</a:t>
            </a:r>
            <a:r>
              <a:rPr dirty="0"/>
              <a:t> </a:t>
            </a:r>
            <a:r>
              <a:rPr dirty="0" err="1"/>
              <a:t>기뻐했다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45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the people Ishmael had with him saw </a:t>
            </a:r>
            <a:r>
              <a:rPr dirty="0" err="1"/>
              <a:t>Johanan</a:t>
            </a:r>
            <a:r>
              <a:rPr dirty="0"/>
              <a:t> son of </a:t>
            </a:r>
            <a:r>
              <a:rPr dirty="0" err="1" smtClean="0"/>
              <a:t>Kareah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army officers who were with him, they were glad.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이스마엘이</a:t>
            </a:r>
            <a:r>
              <a:rPr dirty="0"/>
              <a:t> </a:t>
            </a:r>
            <a:r>
              <a:rPr dirty="0" err="1"/>
              <a:t>미스바에서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잡아온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 smtClean="0"/>
              <a:t>돌이켜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가레아의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요하난에게로</a:t>
            </a:r>
            <a:r>
              <a:rPr dirty="0"/>
              <a:t> </a:t>
            </a:r>
            <a:r>
              <a:rPr dirty="0" err="1"/>
              <a:t>넘어갔다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3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people Ishmael had taken captive at </a:t>
            </a:r>
            <a:r>
              <a:rPr dirty="0" err="1"/>
              <a:t>Mizpah</a:t>
            </a:r>
            <a:r>
              <a:rPr dirty="0"/>
              <a:t> </a:t>
            </a:r>
            <a:r>
              <a:rPr dirty="0" smtClean="0"/>
              <a:t>turned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went over to </a:t>
            </a:r>
            <a:r>
              <a:rPr dirty="0" err="1"/>
              <a:t>Johanan</a:t>
            </a:r>
            <a:r>
              <a:rPr dirty="0"/>
              <a:t> son of </a:t>
            </a:r>
            <a:r>
              <a:rPr dirty="0" err="1"/>
              <a:t>Kareah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느다냐의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이스마엘과</a:t>
            </a:r>
            <a:r>
              <a:rPr dirty="0"/>
              <a:t> </a:t>
            </a:r>
            <a:r>
              <a:rPr dirty="0" err="1"/>
              <a:t>여덟</a:t>
            </a:r>
            <a:r>
              <a:rPr dirty="0"/>
              <a:t>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 smtClean="0"/>
              <a:t>사람들은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요하난에게서</a:t>
            </a:r>
            <a:r>
              <a:rPr dirty="0" smtClean="0"/>
              <a:t> </a:t>
            </a:r>
            <a:r>
              <a:rPr dirty="0" err="1"/>
              <a:t>도망쳐서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족속에게로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0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Ishmael son of </a:t>
            </a:r>
            <a:r>
              <a:rPr dirty="0" err="1"/>
              <a:t>Nethaniah</a:t>
            </a:r>
            <a:r>
              <a:rPr dirty="0"/>
              <a:t> and eight of his men escaped from </a:t>
            </a:r>
            <a:r>
              <a:rPr dirty="0" err="1"/>
              <a:t>Johanan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 smtClean="0"/>
              <a:t>a</a:t>
            </a:r>
            <a:r>
              <a:rPr dirty="0" smtClean="0"/>
              <a:t>nd </a:t>
            </a:r>
            <a:r>
              <a:rPr dirty="0"/>
              <a:t>fled to the Ammonites.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40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가레아의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요하난과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 smtClean="0"/>
              <a:t>장관들이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느다냐의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이스마엘이</a:t>
            </a:r>
            <a:r>
              <a:rPr dirty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그다랴를</a:t>
            </a:r>
            <a:r>
              <a:rPr dirty="0"/>
              <a:t> </a:t>
            </a:r>
            <a:r>
              <a:rPr dirty="0" err="1"/>
              <a:t>살해한</a:t>
            </a:r>
            <a:r>
              <a:rPr dirty="0"/>
              <a:t> </a:t>
            </a:r>
            <a:r>
              <a:rPr dirty="0" err="1" smtClean="0"/>
              <a:t>뒤에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미스바에서</a:t>
            </a:r>
            <a:r>
              <a:rPr dirty="0" smtClean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잡아간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, 곧 </a:t>
            </a:r>
            <a:r>
              <a:rPr dirty="0" err="1"/>
              <a:t>군사들</a:t>
            </a:r>
            <a:r>
              <a:rPr dirty="0"/>
              <a:t>, </a:t>
            </a:r>
            <a:r>
              <a:rPr dirty="0" err="1"/>
              <a:t>여자들</a:t>
            </a:r>
            <a:r>
              <a:rPr dirty="0"/>
              <a:t>, </a:t>
            </a:r>
            <a:r>
              <a:rPr dirty="0" err="1"/>
              <a:t>어린아이들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내시들을</a:t>
            </a:r>
            <a:r>
              <a:rPr dirty="0" smtClean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기브온에서</a:t>
            </a:r>
            <a:r>
              <a:rPr dirty="0"/>
              <a:t> </a:t>
            </a:r>
            <a:r>
              <a:rPr dirty="0" err="1"/>
              <a:t>돌아왔다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503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Johanan</a:t>
            </a:r>
            <a:r>
              <a:rPr dirty="0"/>
              <a:t> son of </a:t>
            </a:r>
            <a:r>
              <a:rPr dirty="0" err="1"/>
              <a:t>Kareah</a:t>
            </a:r>
            <a:r>
              <a:rPr dirty="0"/>
              <a:t> and all the army </a:t>
            </a:r>
            <a:r>
              <a:rPr dirty="0" smtClean="0"/>
              <a:t>officers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were with him led away all the survivors from </a:t>
            </a:r>
            <a:r>
              <a:rPr dirty="0" err="1" smtClean="0"/>
              <a:t>Mizpah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whom </a:t>
            </a:r>
            <a:r>
              <a:rPr dirty="0"/>
              <a:t>he had recovered from Ishmael son of </a:t>
            </a:r>
            <a:r>
              <a:rPr dirty="0" err="1" smtClean="0"/>
              <a:t>Nethaniah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after </a:t>
            </a:r>
            <a:r>
              <a:rPr dirty="0"/>
              <a:t>he had assassinated Gedaliah son of </a:t>
            </a:r>
            <a:r>
              <a:rPr dirty="0" err="1"/>
              <a:t>Ahikam</a:t>
            </a:r>
            <a:r>
              <a:rPr dirty="0"/>
              <a:t>: the soldiers, </a:t>
            </a:r>
            <a:r>
              <a:rPr dirty="0" smtClean="0"/>
              <a:t>women,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children </a:t>
            </a:r>
            <a:r>
              <a:rPr dirty="0"/>
              <a:t>and court officials he had brought from Gibeon.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그리고 그들은 이집트로 가려고 떠나 베들레헴 근처 게롯김함에 머물렀다.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3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went on, stopping at </a:t>
            </a:r>
            <a:r>
              <a:rPr dirty="0" err="1"/>
              <a:t>Geruth</a:t>
            </a:r>
            <a:r>
              <a:rPr dirty="0"/>
              <a:t> </a:t>
            </a:r>
            <a:r>
              <a:rPr dirty="0" err="1"/>
              <a:t>Kimham</a:t>
            </a:r>
            <a:r>
              <a:rPr dirty="0"/>
              <a:t> near </a:t>
            </a:r>
            <a:r>
              <a:rPr dirty="0" smtClean="0"/>
              <a:t>Bethlehem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their way to Egypt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때문이었다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</a:t>
            </a:r>
            <a:r>
              <a:rPr dirty="0" smtClean="0"/>
              <a:t> </a:t>
            </a:r>
            <a:r>
              <a:rPr dirty="0" err="1"/>
              <a:t>왕이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총독으로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그다랴를</a:t>
            </a:r>
            <a:r>
              <a:rPr dirty="0"/>
              <a:t> </a:t>
            </a:r>
            <a:r>
              <a:rPr dirty="0" err="1"/>
              <a:t>느다냐의</a:t>
            </a:r>
            <a:r>
              <a:rPr dirty="0"/>
              <a:t> </a:t>
            </a:r>
            <a:r>
              <a:rPr dirty="0" err="1" smtClean="0"/>
              <a:t>아들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이스마엘이</a:t>
            </a:r>
            <a:r>
              <a:rPr dirty="0" smtClean="0"/>
              <a:t> </a:t>
            </a:r>
            <a:r>
              <a:rPr dirty="0" err="1"/>
              <a:t>죽였기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두려워했다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escape the Babylonians. They were afraid of </a:t>
            </a:r>
            <a:r>
              <a:rPr dirty="0" smtClean="0"/>
              <a:t>them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Ishmael son of </a:t>
            </a:r>
            <a:r>
              <a:rPr dirty="0" err="1"/>
              <a:t>Nethaniah</a:t>
            </a:r>
            <a:r>
              <a:rPr dirty="0"/>
              <a:t> had killed Gedaliah son of </a:t>
            </a:r>
            <a:r>
              <a:rPr dirty="0" err="1" smtClean="0"/>
              <a:t>Ahikam</a:t>
            </a:r>
            <a:r>
              <a:rPr smtClean="0"/>
              <a:t>,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whom </a:t>
            </a:r>
            <a:r>
              <a:rPr dirty="0"/>
              <a:t>the king of Babylon had appointed as governor over the land.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느다냐의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이스마엘과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온 열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 smtClean="0"/>
              <a:t>일어나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사반의</a:t>
            </a:r>
            <a:r>
              <a:rPr dirty="0" smtClean="0"/>
              <a:t> </a:t>
            </a:r>
            <a:r>
              <a:rPr dirty="0" err="1"/>
              <a:t>손자며</a:t>
            </a:r>
            <a:r>
              <a:rPr dirty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그다랴를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 smtClean="0"/>
              <a:t>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</a:t>
            </a:r>
            <a:r>
              <a:rPr dirty="0" smtClean="0"/>
              <a:t> </a:t>
            </a:r>
            <a:r>
              <a:rPr dirty="0" err="1"/>
              <a:t>왕이</a:t>
            </a:r>
            <a:r>
              <a:rPr dirty="0"/>
              <a:t>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총독으로</a:t>
            </a:r>
            <a:r>
              <a:rPr dirty="0"/>
              <a:t> </a:t>
            </a:r>
            <a:r>
              <a:rPr dirty="0" err="1"/>
              <a:t>임명한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죽였다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88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Ishmael son of </a:t>
            </a:r>
            <a:r>
              <a:rPr dirty="0" err="1"/>
              <a:t>Nethaniah</a:t>
            </a:r>
            <a:r>
              <a:rPr dirty="0"/>
              <a:t> and the ten men who were with him got </a:t>
            </a:r>
            <a:r>
              <a:rPr dirty="0" smtClean="0"/>
              <a:t>up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struck down Gedaliah son of </a:t>
            </a:r>
            <a:r>
              <a:rPr dirty="0" err="1"/>
              <a:t>Ahikam</a:t>
            </a:r>
            <a:r>
              <a:rPr dirty="0"/>
              <a:t>, the son of </a:t>
            </a:r>
            <a:r>
              <a:rPr dirty="0" err="1" smtClean="0"/>
              <a:t>Shaphan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the sword, killing the one whom the king of Babylon had </a:t>
            </a:r>
            <a:r>
              <a:rPr dirty="0" smtClean="0"/>
              <a:t>appointed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governor over the land.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이스마엘은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미스바에서</a:t>
            </a:r>
            <a:r>
              <a:rPr dirty="0"/>
              <a:t> </a:t>
            </a:r>
            <a:r>
              <a:rPr dirty="0" err="1"/>
              <a:t>그다랴와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 smtClean="0"/>
              <a:t>사람들과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그곳에</a:t>
            </a:r>
            <a:r>
              <a:rPr dirty="0" smtClean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군사들도</a:t>
            </a:r>
            <a:r>
              <a:rPr dirty="0"/>
              <a:t> </a:t>
            </a:r>
            <a:r>
              <a:rPr dirty="0" err="1"/>
              <a:t>죽였다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39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Ishmael also killed all the Jews who were with Gedaliah at </a:t>
            </a:r>
            <a:r>
              <a:rPr dirty="0" err="1" smtClean="0"/>
              <a:t>Mizpah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well as the Babylonian soldiers who were there.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그다랴가 살해된 이튿날에도 아무도 그에 대해 알지 못했다.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day after Gedaliah's assassination, before anyone knew about it,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수염을</a:t>
            </a:r>
            <a:r>
              <a:rPr dirty="0"/>
              <a:t> </a:t>
            </a:r>
            <a:r>
              <a:rPr dirty="0" err="1"/>
              <a:t>깎고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찢고</a:t>
            </a:r>
            <a:r>
              <a:rPr dirty="0"/>
              <a:t> </a:t>
            </a:r>
            <a:r>
              <a:rPr dirty="0" err="1"/>
              <a:t>몸에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낸 80명의 </a:t>
            </a:r>
            <a:r>
              <a:rPr dirty="0" err="1" smtClean="0"/>
              <a:t>사람들이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유향을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세겜과</a:t>
            </a:r>
            <a:r>
              <a:rPr dirty="0"/>
              <a:t> </a:t>
            </a:r>
            <a:r>
              <a:rPr dirty="0" err="1"/>
              <a:t>실로와</a:t>
            </a:r>
            <a:r>
              <a:rPr dirty="0"/>
              <a:t> </a:t>
            </a:r>
            <a:r>
              <a:rPr dirty="0" err="1"/>
              <a:t>사마리아에서</a:t>
            </a:r>
            <a:r>
              <a:rPr dirty="0"/>
              <a:t> </a:t>
            </a:r>
            <a:r>
              <a:rPr dirty="0" err="1" smtClean="0"/>
              <a:t>와서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드리려고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47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eighty men who had shaved off their </a:t>
            </a:r>
            <a:r>
              <a:rPr dirty="0" smtClean="0"/>
              <a:t>beards,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torn </a:t>
            </a:r>
            <a:r>
              <a:rPr dirty="0"/>
              <a:t>their clothes and cut themselves came from </a:t>
            </a:r>
            <a:r>
              <a:rPr dirty="0" err="1" smtClean="0"/>
              <a:t>Shechem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Shiloh </a:t>
            </a:r>
            <a:r>
              <a:rPr dirty="0"/>
              <a:t>and Samaria, bringing grain </a:t>
            </a:r>
            <a:r>
              <a:rPr dirty="0" smtClean="0"/>
              <a:t>offerings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incense with them to the house of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느다냐의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이스마엘이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맞으러</a:t>
            </a:r>
            <a:r>
              <a:rPr dirty="0"/>
              <a:t> </a:t>
            </a:r>
            <a:r>
              <a:rPr dirty="0" err="1"/>
              <a:t>미스바에서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 smtClean="0"/>
              <a:t>가다가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만나자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그다랴에게</a:t>
            </a:r>
            <a:r>
              <a:rPr dirty="0"/>
              <a:t> </a:t>
            </a:r>
            <a:r>
              <a:rPr dirty="0" err="1"/>
              <a:t>가라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Ishmael son of </a:t>
            </a:r>
            <a:r>
              <a:rPr dirty="0" err="1"/>
              <a:t>Nethaniah</a:t>
            </a:r>
            <a:r>
              <a:rPr dirty="0"/>
              <a:t> went out from </a:t>
            </a:r>
            <a:r>
              <a:rPr dirty="0" err="1"/>
              <a:t>Mizpah</a:t>
            </a:r>
            <a:r>
              <a:rPr dirty="0"/>
              <a:t> to meet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weeping </a:t>
            </a:r>
            <a:r>
              <a:rPr dirty="0"/>
              <a:t>as he went. When he met them, he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Come to Gedaliah son of </a:t>
            </a:r>
            <a:r>
              <a:rPr dirty="0" err="1"/>
              <a:t>Ahikam</a:t>
            </a:r>
            <a:r>
              <a:rPr dirty="0"/>
              <a:t>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7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들어갔을</a:t>
            </a:r>
            <a:r>
              <a:rPr dirty="0"/>
              <a:t> 때 </a:t>
            </a:r>
            <a:r>
              <a:rPr dirty="0" err="1"/>
              <a:t>느다냐의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이스마엘과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 smtClean="0"/>
              <a:t>사람들이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죽이고는</a:t>
            </a:r>
            <a:r>
              <a:rPr dirty="0"/>
              <a:t> </a:t>
            </a:r>
            <a:r>
              <a:rPr dirty="0" err="1"/>
              <a:t>웅덩이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46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went into the city, Ishmael son of </a:t>
            </a:r>
            <a:r>
              <a:rPr dirty="0" err="1"/>
              <a:t>Nethaniah</a:t>
            </a:r>
            <a:r>
              <a:rPr dirty="0"/>
              <a:t> and the </a:t>
            </a:r>
            <a:r>
              <a:rPr dirty="0" smtClean="0"/>
              <a:t>men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were with him slaughtered them and threw them into a cistern.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848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열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이스마엘에게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!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들에</a:t>
            </a:r>
            <a:r>
              <a:rPr dirty="0"/>
              <a:t> </a:t>
            </a:r>
            <a:r>
              <a:rPr dirty="0" err="1"/>
              <a:t>숨겨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밀과</a:t>
            </a:r>
            <a:r>
              <a:rPr dirty="0"/>
              <a:t> </a:t>
            </a:r>
            <a:r>
              <a:rPr dirty="0" err="1"/>
              <a:t>보리와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 smtClean="0"/>
              <a:t>.”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그러자</a:t>
            </a:r>
            <a:r>
              <a:rPr dirty="0" smtClean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멈추고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6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ten of them said to Ishmael, "Don't kill us! We have wheat and </a:t>
            </a:r>
            <a:r>
              <a:rPr dirty="0" smtClean="0"/>
              <a:t>barley,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oil </a:t>
            </a:r>
            <a:r>
              <a:rPr dirty="0"/>
              <a:t>and honey, hidden in a field." So he let them alone and did not kill </a:t>
            </a:r>
            <a:r>
              <a:rPr dirty="0" smtClean="0"/>
              <a:t>them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the others.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41장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이스마엘이</a:t>
            </a:r>
            <a:r>
              <a:rPr dirty="0"/>
              <a:t> </a:t>
            </a:r>
            <a:r>
              <a:rPr dirty="0" err="1"/>
              <a:t>그다랴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시체들을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넣은</a:t>
            </a:r>
            <a:r>
              <a:rPr dirty="0"/>
              <a:t> </a:t>
            </a:r>
            <a:r>
              <a:rPr dirty="0" err="1" smtClean="0"/>
              <a:t>웅덩이는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아사</a:t>
            </a:r>
            <a:r>
              <a:rPr dirty="0" smtClean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바아사를</a:t>
            </a:r>
            <a:r>
              <a:rPr dirty="0"/>
              <a:t> </a:t>
            </a:r>
            <a:r>
              <a:rPr dirty="0" err="1"/>
              <a:t>두려워해서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것이었다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느다냐의</a:t>
            </a:r>
            <a:r>
              <a:rPr dirty="0" smtClean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이스마엘은</a:t>
            </a:r>
            <a:r>
              <a:rPr dirty="0"/>
              <a:t> 그 </a:t>
            </a:r>
            <a:r>
              <a:rPr dirty="0" err="1"/>
              <a:t>웅덩이를</a:t>
            </a:r>
            <a:r>
              <a:rPr dirty="0"/>
              <a:t> </a:t>
            </a:r>
            <a:r>
              <a:rPr dirty="0" err="1"/>
              <a:t>시체들로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64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cistern where he threw all the bodies of the men he had </a:t>
            </a:r>
            <a:r>
              <a:rPr dirty="0" smtClean="0"/>
              <a:t>killed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along </a:t>
            </a:r>
            <a:r>
              <a:rPr dirty="0"/>
              <a:t>with Gedaliah was the one King </a:t>
            </a:r>
            <a:r>
              <a:rPr dirty="0" err="1"/>
              <a:t>Asa</a:t>
            </a:r>
            <a:r>
              <a:rPr dirty="0"/>
              <a:t> had </a:t>
            </a:r>
            <a:r>
              <a:rPr dirty="0" smtClean="0"/>
              <a:t>made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 </a:t>
            </a:r>
            <a:r>
              <a:rPr dirty="0"/>
              <a:t>part of his defense against </a:t>
            </a:r>
            <a:r>
              <a:rPr dirty="0" err="1"/>
              <a:t>Baasha</a:t>
            </a:r>
            <a:r>
              <a:rPr dirty="0"/>
              <a:t> king of </a:t>
            </a:r>
            <a:r>
              <a:rPr dirty="0" smtClean="0"/>
              <a:t>Israel.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Ishmael </a:t>
            </a:r>
            <a:r>
              <a:rPr dirty="0"/>
              <a:t>son of </a:t>
            </a:r>
            <a:r>
              <a:rPr dirty="0" err="1"/>
              <a:t>Nethaniah</a:t>
            </a:r>
            <a:r>
              <a:rPr dirty="0"/>
              <a:t> filled it with the dead.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1114</Words>
  <Application>Microsoft Office PowerPoint</Application>
  <PresentationFormat>와이드스크린</PresentationFormat>
  <Paragraphs>115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2022-09-08T02:28:48Z</dcterms:modified>
</cp:coreProperties>
</file>