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장관들과</a:t>
            </a:r>
            <a:r>
              <a:rPr dirty="0"/>
              <a:t> </a:t>
            </a:r>
            <a:r>
              <a:rPr dirty="0" err="1"/>
              <a:t>가레아의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 smtClean="0"/>
              <a:t>요하난과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호사야의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여사냐와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사람들부터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큰 </a:t>
            </a:r>
            <a:r>
              <a:rPr dirty="0" err="1" smtClean="0"/>
              <a:t>사람들까지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나아와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7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the army officers, including </a:t>
            </a:r>
            <a:r>
              <a:rPr dirty="0" err="1"/>
              <a:t>Johanan</a:t>
            </a:r>
            <a:r>
              <a:rPr dirty="0"/>
              <a:t> son of </a:t>
            </a:r>
            <a:r>
              <a:rPr dirty="0" err="1" smtClean="0"/>
              <a:t>Kareah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 err="1"/>
              <a:t>Jezaniah</a:t>
            </a:r>
            <a:r>
              <a:rPr dirty="0"/>
              <a:t> son of </a:t>
            </a:r>
            <a:r>
              <a:rPr dirty="0" err="1" smtClean="0"/>
              <a:t>Hoshaiah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the people from the least to the greatest approached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71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‘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머무르면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무너뜨리지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심고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뽑지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재앙에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돌이키기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8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`If you stay in this land, I will build you up and not tear you </a:t>
            </a:r>
            <a:r>
              <a:rPr dirty="0" smtClean="0"/>
              <a:t>down;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plant you and not uproot </a:t>
            </a:r>
            <a:r>
              <a:rPr dirty="0" smtClean="0"/>
              <a:t>you,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am grieved over the disaster I have inflicted on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그를</a:t>
            </a:r>
            <a:r>
              <a:rPr dirty="0" smtClean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구하고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낼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6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afraid of the king of Babylon, whom you now </a:t>
            </a:r>
            <a:r>
              <a:rPr dirty="0" smtClean="0"/>
              <a:t>fear.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be afraid of him, declares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 smtClean="0"/>
              <a:t>f</a:t>
            </a:r>
            <a:r>
              <a:rPr dirty="0" smtClean="0"/>
              <a:t>or </a:t>
            </a:r>
            <a:r>
              <a:rPr dirty="0"/>
              <a:t>I am with you and will save you and deliver you from his hands.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여기리니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 smtClean="0"/>
              <a:t>여겨서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돌려보낼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36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show you compassion so that he will have compassion on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restore you to your land.'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않겠다’라고</a:t>
            </a:r>
            <a:r>
              <a:rPr dirty="0"/>
              <a:t> </a:t>
            </a:r>
            <a:r>
              <a:rPr dirty="0" err="1" smtClean="0"/>
              <a:t>말하며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64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"However, if you say, `We will not stay in this land</a:t>
            </a:r>
            <a:r>
              <a:rPr dirty="0" smtClean="0"/>
              <a:t>,'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so disobey the LORD your God,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25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‘</a:t>
            </a:r>
            <a:r>
              <a:rPr dirty="0" err="1"/>
              <a:t>아니다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가겠다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그곳에서는</a:t>
            </a:r>
            <a:r>
              <a:rPr dirty="0" smtClean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보거나</a:t>
            </a:r>
            <a:r>
              <a:rPr dirty="0"/>
              <a:t> </a:t>
            </a:r>
            <a:r>
              <a:rPr dirty="0" err="1"/>
              <a:t>전쟁의</a:t>
            </a:r>
            <a:r>
              <a:rPr dirty="0"/>
              <a:t> </a:t>
            </a:r>
            <a:r>
              <a:rPr dirty="0" err="1"/>
              <a:t>나팔소리를</a:t>
            </a:r>
            <a:r>
              <a:rPr dirty="0"/>
              <a:t> </a:t>
            </a:r>
            <a:r>
              <a:rPr dirty="0" err="1" smtClean="0"/>
              <a:t>듣거나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빵에</a:t>
            </a:r>
            <a:r>
              <a:rPr dirty="0" smtClean="0"/>
              <a:t> </a:t>
            </a:r>
            <a:r>
              <a:rPr dirty="0" err="1"/>
              <a:t>주리거나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살겠다’라고</a:t>
            </a:r>
            <a:r>
              <a:rPr dirty="0"/>
              <a:t> </a:t>
            </a:r>
            <a:r>
              <a:rPr dirty="0" err="1"/>
              <a:t>말한다면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04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 say, `No, we will go and live in </a:t>
            </a:r>
            <a:r>
              <a:rPr dirty="0" smtClean="0"/>
              <a:t>Egypt,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we will not see war or hear the trumpet or be hungry for bread,'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32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이스라엘의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가겠다고</a:t>
            </a:r>
            <a:r>
              <a:rPr dirty="0"/>
              <a:t> </a:t>
            </a:r>
            <a:r>
              <a:rPr dirty="0" err="1"/>
              <a:t>결정하고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살면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37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hear the word of the LORD, O remnant of </a:t>
            </a:r>
            <a:r>
              <a:rPr dirty="0" smtClean="0"/>
              <a:t>Judah.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what the LORD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If you are determined to go to Egypt and you do go to settle there,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 smtClean="0"/>
              <a:t>땅에서</a:t>
            </a:r>
            <a:r>
              <a:rPr lang="en-US" dirty="0"/>
              <a:t> </a:t>
            </a:r>
            <a:r>
              <a:rPr dirty="0" err="1" smtClean="0"/>
              <a:t>너희를</a:t>
            </a:r>
            <a:r>
              <a:rPr dirty="0" smtClean="0"/>
              <a:t> </a:t>
            </a:r>
            <a:r>
              <a:rPr dirty="0" err="1"/>
              <a:t>따라붙을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두려워하는</a:t>
            </a:r>
            <a:r>
              <a:rPr dirty="0"/>
              <a:t> </a:t>
            </a:r>
            <a:r>
              <a:rPr dirty="0" err="1"/>
              <a:t>기근이</a:t>
            </a:r>
            <a:r>
              <a:rPr dirty="0"/>
              <a:t> </a:t>
            </a:r>
            <a:r>
              <a:rPr dirty="0" err="1"/>
              <a:t>이집트까지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바싹</a:t>
            </a:r>
            <a:r>
              <a:rPr dirty="0"/>
              <a:t> </a:t>
            </a:r>
            <a:r>
              <a:rPr dirty="0" err="1"/>
              <a:t>따라올</a:t>
            </a:r>
            <a:r>
              <a:rPr dirty="0"/>
              <a:t> </a:t>
            </a:r>
            <a:r>
              <a:rPr dirty="0" err="1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386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sword you fear will overtake you </a:t>
            </a:r>
            <a:r>
              <a:rPr dirty="0" smtClean="0"/>
              <a:t>there,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famine you dread will follow you into </a:t>
            </a:r>
            <a:r>
              <a:rPr dirty="0" smtClean="0"/>
              <a:t>Egypt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there you will die.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91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살겠다고</a:t>
            </a:r>
            <a:r>
              <a:rPr dirty="0"/>
              <a:t> </a:t>
            </a:r>
            <a:r>
              <a:rPr dirty="0" err="1"/>
              <a:t>결정한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사람들은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칼과</a:t>
            </a:r>
            <a:r>
              <a:rPr dirty="0" smtClean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전염병으로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가져올</a:t>
            </a:r>
            <a:r>
              <a:rPr dirty="0"/>
              <a:t> </a:t>
            </a:r>
            <a:r>
              <a:rPr dirty="0" err="1"/>
              <a:t>재앙에</a:t>
            </a:r>
            <a:r>
              <a:rPr dirty="0"/>
              <a:t> </a:t>
            </a:r>
            <a:r>
              <a:rPr dirty="0" err="1"/>
              <a:t>살아남는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피하는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3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Indeed, all who are determined to go to Egypt to </a:t>
            </a:r>
            <a:r>
              <a:rPr dirty="0" smtClean="0"/>
              <a:t>settle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 </a:t>
            </a:r>
            <a:r>
              <a:rPr dirty="0"/>
              <a:t>will die by the sword, famine and </a:t>
            </a:r>
            <a:r>
              <a:rPr dirty="0" smtClean="0"/>
              <a:t>plague;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not </a:t>
            </a:r>
            <a:r>
              <a:rPr dirty="0"/>
              <a:t>one of them will survive or escape the disaster I will bring on them.'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 </a:t>
            </a:r>
            <a:r>
              <a:rPr dirty="0" err="1"/>
              <a:t>노여움과</a:t>
            </a:r>
            <a:r>
              <a:rPr dirty="0"/>
              <a:t>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부어진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이집트로</a:t>
            </a:r>
            <a:r>
              <a:rPr dirty="0"/>
              <a:t> 갈 때 내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너희는</a:t>
            </a:r>
            <a:r>
              <a:rPr dirty="0" smtClean="0"/>
              <a:t> </a:t>
            </a:r>
            <a:r>
              <a:rPr dirty="0" err="1"/>
              <a:t>악담과</a:t>
            </a:r>
            <a:r>
              <a:rPr dirty="0"/>
              <a:t> </a:t>
            </a:r>
            <a:r>
              <a:rPr dirty="0" err="1"/>
              <a:t>경악의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될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저주와</a:t>
            </a:r>
            <a:r>
              <a:rPr dirty="0"/>
              <a:t> </a:t>
            </a:r>
            <a:r>
              <a:rPr dirty="0" err="1"/>
              <a:t>모욕의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이곳을</a:t>
            </a:r>
            <a:r>
              <a:rPr dirty="0"/>
              <a:t> 볼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774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As my anger and wrath have been poured </a:t>
            </a:r>
            <a:r>
              <a:rPr dirty="0" smtClean="0"/>
              <a:t>out</a:t>
            </a:r>
            <a:r>
              <a:rPr lang="en-US" dirty="0" smtClean="0"/>
              <a:t> </a:t>
            </a:r>
            <a:r>
              <a:rPr dirty="0" smtClean="0"/>
              <a:t>on </a:t>
            </a:r>
            <a:r>
              <a:rPr dirty="0"/>
              <a:t>those who lived in </a:t>
            </a:r>
            <a:r>
              <a:rPr dirty="0" smtClean="0"/>
              <a:t>Jerusalem,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will my wrath be poured out on you when you go to </a:t>
            </a:r>
            <a:r>
              <a:rPr dirty="0" smtClean="0"/>
              <a:t>Egypt.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be an object of cursing and </a:t>
            </a:r>
            <a:r>
              <a:rPr dirty="0" smtClean="0"/>
              <a:t>horror,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of </a:t>
            </a:r>
            <a:r>
              <a:rPr dirty="0"/>
              <a:t>condemnation and reproach; you will never see this place again.'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556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“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.’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경고하는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알라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7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remnant of Judah, the LORD has told you, `Do not go to Egypt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 </a:t>
            </a:r>
            <a:r>
              <a:rPr dirty="0"/>
              <a:t>sure of this: I warn you today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간구를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 smtClean="0"/>
              <a:t>주시고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 smtClean="0"/>
              <a:t>위해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당신의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당신의</a:t>
            </a:r>
            <a:r>
              <a:rPr dirty="0" smtClean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한때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많았지만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조금밖에</a:t>
            </a:r>
            <a:r>
              <a:rPr dirty="0"/>
              <a:t> </a:t>
            </a:r>
            <a:r>
              <a:rPr dirty="0" err="1"/>
              <a:t>남지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Jeremiah the prophet and said to him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Please hear our petition and pray to the LORD your God for this entire </a:t>
            </a:r>
            <a:r>
              <a:rPr dirty="0" smtClean="0"/>
              <a:t>remnant.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as you now see, though we were once many, now only a few are left.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615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 smtClean="0"/>
              <a:t>보내며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우리의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할 </a:t>
            </a:r>
            <a:r>
              <a:rPr dirty="0" err="1"/>
              <a:t>것입니다’라고</a:t>
            </a:r>
            <a:r>
              <a:rPr dirty="0"/>
              <a:t> </a:t>
            </a:r>
            <a:r>
              <a:rPr dirty="0" err="1"/>
              <a:t>말했을</a:t>
            </a:r>
            <a:r>
              <a:rPr dirty="0"/>
              <a:t> 때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거는</a:t>
            </a:r>
            <a:r>
              <a:rPr dirty="0"/>
              <a:t> </a:t>
            </a:r>
            <a:r>
              <a:rPr dirty="0" err="1"/>
              <a:t>실수를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46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made a fatal mistake when you sent me to the LORD your God and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`Pray </a:t>
            </a:r>
            <a:r>
              <a:rPr dirty="0"/>
              <a:t>to the LORD our God for us; tell us everything he says and we will do it.'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 smtClean="0"/>
              <a:t>말했지만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그분이</a:t>
            </a:r>
            <a:r>
              <a:rPr dirty="0" smtClean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 smtClean="0"/>
              <a:t>대해서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10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told you today, but you still have not </a:t>
            </a:r>
            <a:r>
              <a:rPr dirty="0" smtClean="0"/>
              <a:t>obeyed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LORD your God in all he sent me to tell you.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6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싶어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 smtClean="0"/>
              <a:t>곳에서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전염병으로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될 </a:t>
            </a:r>
            <a:r>
              <a:rPr dirty="0" err="1"/>
              <a:t>것이라는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알라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81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now, be sure of this: You will die by the </a:t>
            </a:r>
            <a:r>
              <a:rPr dirty="0" smtClean="0"/>
              <a:t>sword,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famine </a:t>
            </a:r>
            <a:r>
              <a:rPr dirty="0"/>
              <a:t>and plague in the place where you want to go to settle."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86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가야</a:t>
            </a:r>
            <a:r>
              <a:rPr dirty="0"/>
              <a:t> 할 </a:t>
            </a:r>
            <a:r>
              <a:rPr dirty="0" err="1"/>
              <a:t>길과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할 </a:t>
            </a:r>
            <a:r>
              <a:rPr dirty="0" err="1" smtClean="0"/>
              <a:t>일을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당신의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주시도록</a:t>
            </a:r>
            <a:r>
              <a:rPr dirty="0"/>
              <a:t> </a:t>
            </a:r>
            <a:r>
              <a:rPr dirty="0" err="1"/>
              <a:t>기도해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4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Pray that the LORD your God will tell </a:t>
            </a:r>
            <a:r>
              <a:rPr dirty="0" smtClean="0"/>
              <a:t>us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where </a:t>
            </a:r>
            <a:r>
              <a:rPr dirty="0"/>
              <a:t>we should go and what we should do."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 smtClean="0"/>
              <a:t>들었으니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기도할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여호와께서</a:t>
            </a:r>
            <a:r>
              <a:rPr dirty="0" smtClean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응답하시는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 smtClean="0"/>
              <a:t>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너희에게</a:t>
            </a:r>
            <a:r>
              <a:rPr dirty="0" smtClean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숨기지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79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heard you," replied Jeremiah the prophet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will certainly pray to the LORD your God as you have </a:t>
            </a:r>
            <a:r>
              <a:rPr dirty="0" smtClean="0"/>
              <a:t>requested;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tell you everything the LORD says and will keep nothing back from you."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19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진실하고</a:t>
            </a:r>
            <a:r>
              <a:rPr dirty="0"/>
              <a:t>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증인이</a:t>
            </a:r>
            <a:r>
              <a:rPr dirty="0"/>
              <a:t> </a:t>
            </a:r>
            <a:r>
              <a:rPr dirty="0" err="1"/>
              <a:t>되소서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우리가</a:t>
            </a:r>
            <a:r>
              <a:rPr dirty="0" smtClean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따르겠습니다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64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said to Jeremiah, "May the LORD be a </a:t>
            </a:r>
            <a:r>
              <a:rPr dirty="0" smtClean="0"/>
              <a:t>true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faithful witness against us if we do not act in accordance with </a:t>
            </a:r>
            <a:r>
              <a:rPr dirty="0" smtClean="0"/>
              <a:t>everything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LORD your God sends you to tell 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좋든</a:t>
            </a:r>
            <a:r>
              <a:rPr dirty="0"/>
              <a:t> </a:t>
            </a:r>
            <a:r>
              <a:rPr dirty="0" err="1"/>
              <a:t>나쁘든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간구하고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우리가</a:t>
            </a:r>
            <a:r>
              <a:rPr dirty="0" smtClean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잘될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64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it is favorable or unfavorable, we will obey the LORD our </a:t>
            </a:r>
            <a:r>
              <a:rPr dirty="0" smtClean="0"/>
              <a:t>God,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whom we are sending you, so that it will go well with </a:t>
            </a:r>
            <a:r>
              <a:rPr dirty="0" smtClean="0"/>
              <a:t>us,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we will obey the LORD our God."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열흘이 지난 후에 여호와의 말씀이 예레미야에게 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Ten days later the word of the LORD came to Jeremiah.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예레미야는</a:t>
            </a:r>
            <a:r>
              <a:rPr dirty="0"/>
              <a:t> </a:t>
            </a:r>
            <a:r>
              <a:rPr dirty="0" err="1"/>
              <a:t>가레아의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요하난과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 smtClean="0"/>
              <a:t>장관들과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가장</a:t>
            </a:r>
            <a:r>
              <a:rPr dirty="0" smtClean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사람들부터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큰 </a:t>
            </a:r>
            <a:r>
              <a:rPr dirty="0" err="1"/>
              <a:t>사람들까지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불러놓고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31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called together </a:t>
            </a:r>
            <a:r>
              <a:rPr dirty="0" err="1"/>
              <a:t>Johanan</a:t>
            </a:r>
            <a:r>
              <a:rPr dirty="0"/>
              <a:t> son of </a:t>
            </a:r>
            <a:r>
              <a:rPr dirty="0" err="1"/>
              <a:t>Kareah</a:t>
            </a:r>
            <a:r>
              <a:rPr dirty="0"/>
              <a:t> and all the army </a:t>
            </a:r>
            <a:r>
              <a:rPr dirty="0" smtClean="0"/>
              <a:t>officers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were with him and all the people from the least to the greatest.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 smtClean="0"/>
              <a:t>보내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너희의</a:t>
            </a:r>
            <a:r>
              <a:rPr dirty="0" smtClean="0"/>
              <a:t> </a:t>
            </a:r>
            <a:r>
              <a:rPr dirty="0" err="1"/>
              <a:t>간구를</a:t>
            </a:r>
            <a:r>
              <a:rPr dirty="0"/>
              <a:t> </a:t>
            </a:r>
            <a:r>
              <a:rPr dirty="0" err="1"/>
              <a:t>드려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94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"This is what the LORD, the God of </a:t>
            </a:r>
            <a:r>
              <a:rPr dirty="0" smtClean="0"/>
              <a:t>Israel,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whom you sent me to present your petition, says: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1439</Words>
  <Application>Microsoft Office PowerPoint</Application>
  <PresentationFormat>와이드스크린</PresentationFormat>
  <Paragraphs>139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130</cp:revision>
  <dcterms:created xsi:type="dcterms:W3CDTF">2019-02-17T10:11:46Z</dcterms:created>
  <dcterms:modified xsi:type="dcterms:W3CDTF">2022-09-08T02:33:55Z</dcterms:modified>
</cp:coreProperties>
</file>