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 smtClean="0"/>
              <a:t>보내셔서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말하게</a:t>
            </a:r>
            <a:r>
              <a:rPr dirty="0" smtClean="0"/>
              <a:t> </a:t>
            </a:r>
            <a:r>
              <a:rPr dirty="0"/>
              <a:t>한 그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끝냈을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7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Jeremiah finished telling the people all the words of the LORD their </a:t>
            </a:r>
            <a:r>
              <a:rPr dirty="0" smtClean="0"/>
              <a:t>God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everything the LORD had sent him to tell them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종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느부갓네살을</a:t>
            </a:r>
            <a:r>
              <a:rPr dirty="0"/>
              <a:t> </a:t>
            </a:r>
            <a:r>
              <a:rPr dirty="0" err="1" smtClean="0"/>
              <a:t>불러서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여기에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묻은</a:t>
            </a:r>
            <a:r>
              <a:rPr dirty="0"/>
              <a:t> 이 </a:t>
            </a:r>
            <a:r>
              <a:rPr dirty="0" err="1"/>
              <a:t>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보좌를</a:t>
            </a:r>
            <a:r>
              <a:rPr dirty="0"/>
              <a:t> 둘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큰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펼칠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7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 to them, `This is what the LORD </a:t>
            </a:r>
            <a:r>
              <a:rPr dirty="0" smtClean="0"/>
              <a:t>Almighty,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God of Israel, says: I will send for my servant Nebuchadnezzar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set his throne over these stones I have buried </a:t>
            </a:r>
            <a:r>
              <a:rPr dirty="0" smtClean="0"/>
              <a:t>here;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spread his royal canopy above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 smtClean="0"/>
              <a:t>공격해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죽을</a:t>
            </a:r>
            <a:r>
              <a:rPr dirty="0" smtClean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사로잡을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 smtClean="0"/>
              <a:t>사로잡고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칼에</a:t>
            </a:r>
            <a:r>
              <a:rPr dirty="0" smtClean="0"/>
              <a:t> </a:t>
            </a:r>
            <a:r>
              <a:rPr dirty="0" err="1"/>
              <a:t>맞을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come and attack Egypt, bringing death to those destined for </a:t>
            </a:r>
            <a:r>
              <a:rPr dirty="0" smtClean="0"/>
              <a:t>death,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captivity </a:t>
            </a:r>
            <a:r>
              <a:rPr dirty="0"/>
              <a:t>to those destined for </a:t>
            </a:r>
            <a:r>
              <a:rPr dirty="0" smtClean="0"/>
              <a:t>captivity,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sword to those destined for the sword.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신전들에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 smtClean="0"/>
              <a:t>불태우고</a:t>
            </a:r>
            <a:r>
              <a:rPr lang="en-US" dirty="0" smtClean="0"/>
              <a:t> </a:t>
            </a: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목자가</a:t>
            </a:r>
            <a:r>
              <a:rPr dirty="0" smtClean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감싸듯이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감쌀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set fire to the temples of the gods of </a:t>
            </a:r>
            <a:r>
              <a:rPr dirty="0" smtClean="0"/>
              <a:t>Egypt;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burn their temples and take their gods </a:t>
            </a:r>
            <a:r>
              <a:rPr dirty="0" smtClean="0"/>
              <a:t>captive.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 shepherd wraps his garment around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will he wrap Egypt around himself and depart from there unscathed.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벧세메스</a:t>
            </a:r>
            <a:r>
              <a:rPr dirty="0"/>
              <a:t> </a:t>
            </a:r>
            <a:r>
              <a:rPr dirty="0" err="1"/>
              <a:t>기둥들을</a:t>
            </a:r>
            <a:r>
              <a:rPr dirty="0"/>
              <a:t> </a:t>
            </a:r>
            <a:r>
              <a:rPr dirty="0" err="1" smtClean="0"/>
              <a:t>깨뜨리고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이집트의</a:t>
            </a:r>
            <a:r>
              <a:rPr dirty="0" smtClean="0"/>
              <a:t> </a:t>
            </a:r>
            <a:r>
              <a:rPr dirty="0" err="1"/>
              <a:t>신전들을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0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in the temple of the sun in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demolish the sacred </a:t>
            </a:r>
            <a:r>
              <a:rPr dirty="0" smtClean="0"/>
              <a:t>pillars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burn down the temples of the gods of Egypt.'"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호사야의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아사랴와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예레미야에게</a:t>
            </a:r>
            <a:r>
              <a:rPr dirty="0" smtClean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말라’고</a:t>
            </a:r>
            <a:r>
              <a:rPr dirty="0"/>
              <a:t> </a:t>
            </a:r>
            <a:r>
              <a:rPr dirty="0" err="1" smtClean="0"/>
              <a:t>말하라고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당신을</a:t>
            </a:r>
            <a:r>
              <a:rPr dirty="0" smtClean="0"/>
              <a:t> </a:t>
            </a:r>
            <a:r>
              <a:rPr dirty="0" err="1"/>
              <a:t>보내시지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9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Azariah</a:t>
            </a:r>
            <a:r>
              <a:rPr dirty="0"/>
              <a:t> son of </a:t>
            </a:r>
            <a:r>
              <a:rPr dirty="0" err="1"/>
              <a:t>Hoshaiah</a:t>
            </a:r>
            <a:r>
              <a:rPr dirty="0"/>
              <a:t> and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 smtClean="0"/>
              <a:t>Kareah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arrogant men said to Jeremiah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are lying! The LORD our God has not sent you to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must not go to Egypt to settle there.'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부추겨서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대적하게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 smtClean="0"/>
              <a:t>죽이거나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잡아가도록</a:t>
            </a:r>
            <a:r>
              <a:rPr dirty="0"/>
              <a:t> 한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Baruch son of </a:t>
            </a:r>
            <a:r>
              <a:rPr dirty="0" err="1"/>
              <a:t>Neriah</a:t>
            </a:r>
            <a:r>
              <a:rPr dirty="0"/>
              <a:t> is inciting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us to hand us over to the </a:t>
            </a:r>
            <a:r>
              <a:rPr dirty="0" smtClean="0"/>
              <a:t>Babylonians,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may kill us or carry us into exile to Babylon."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장관들과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있으라는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9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and all the army </a:t>
            </a:r>
            <a:r>
              <a:rPr dirty="0" smtClean="0"/>
              <a:t>officer</a:t>
            </a:r>
            <a:r>
              <a:rPr lang="en-US" dirty="0" smtClean="0"/>
              <a:t>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people disobeyed the LORD's command to stay in the land of Judah.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 smtClean="0"/>
              <a:t>장관들은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유다의</a:t>
            </a:r>
            <a:r>
              <a:rPr dirty="0" smtClean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나라로부터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</a:t>
            </a:r>
            <a:r>
              <a:rPr dirty="0" smtClean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90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 smtClean="0"/>
              <a:t>Kareah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army officers led away all the remnant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come back to live in the land of Judah from all the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they had been scattered.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곧 </a:t>
            </a:r>
            <a:r>
              <a:rPr dirty="0" err="1"/>
              <a:t>남자들과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어린아이들과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딸들과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 smtClean="0"/>
              <a:t>느부사라단이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사반의</a:t>
            </a:r>
            <a:r>
              <a:rPr dirty="0" smtClean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둔 </a:t>
            </a:r>
            <a:r>
              <a:rPr dirty="0" err="1" smtClean="0"/>
              <a:t>사람들과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예레미야와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바룩을</a:t>
            </a:r>
            <a:r>
              <a:rPr dirty="0"/>
              <a:t> </a:t>
            </a:r>
            <a:r>
              <a:rPr dirty="0" err="1"/>
              <a:t>데리고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led away all the men, women and </a:t>
            </a:r>
            <a:r>
              <a:rPr dirty="0" smtClean="0"/>
              <a:t>children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the king's </a:t>
            </a:r>
            <a:r>
              <a:rPr dirty="0" smtClean="0"/>
              <a:t>daughters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 err="1"/>
              <a:t>Nebuzaradan</a:t>
            </a:r>
            <a:r>
              <a:rPr dirty="0"/>
              <a:t> commander of the imperial </a:t>
            </a:r>
            <a:r>
              <a:rPr dirty="0" smtClean="0"/>
              <a:t>guard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left with 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Jeremiah the prophet and Baruch son of </a:t>
            </a:r>
            <a:r>
              <a:rPr dirty="0" err="1"/>
              <a:t>Neriah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 불순종해 이집트에 들어가 다바네스까지 이르렀다.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8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entered Egypt in disobedience to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went as far as </a:t>
            </a:r>
            <a:r>
              <a:rPr dirty="0" err="1"/>
              <a:t>Tahpanhes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다바네스에서 여호와의 말씀이 예레미야에게 임해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Tahpanhes the word of the LORD came to Jeremiah: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큰 돌 몇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 smtClean="0"/>
              <a:t>가져다가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다바네스에</a:t>
            </a:r>
            <a:r>
              <a:rPr dirty="0" smtClean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집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포장된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진흙으로</a:t>
            </a:r>
            <a:r>
              <a:rPr dirty="0"/>
              <a:t> </a:t>
            </a:r>
            <a:r>
              <a:rPr dirty="0" err="1"/>
              <a:t>묻어라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5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"While the Jews are watching, take some large stones with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bury them in clay in the brick </a:t>
            </a:r>
            <a:r>
              <a:rPr dirty="0" smtClean="0"/>
              <a:t>pavement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entrance to Pharaoh's palace in </a:t>
            </a:r>
            <a:r>
              <a:rPr dirty="0" err="1"/>
              <a:t>Tahpanhes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814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2022-09-08T02:37:23Z</dcterms:modified>
</cp:coreProperties>
</file>