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이집트</a:t>
            </a:r>
            <a:r>
              <a:rPr dirty="0"/>
              <a:t> 땅, 곧 </a:t>
            </a:r>
            <a:r>
              <a:rPr dirty="0" err="1"/>
              <a:t>믹돌</a:t>
            </a:r>
            <a:r>
              <a:rPr dirty="0"/>
              <a:t>, </a:t>
            </a:r>
            <a:r>
              <a:rPr dirty="0" err="1"/>
              <a:t>다바네스</a:t>
            </a:r>
            <a:r>
              <a:rPr dirty="0"/>
              <a:t>, 놉, </a:t>
            </a:r>
            <a:r>
              <a:rPr dirty="0" err="1"/>
              <a:t>바드로스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 smtClean="0"/>
              <a:t>있는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모든</a:t>
            </a:r>
            <a:r>
              <a:rPr dirty="0" smtClean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임한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69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word came to Jeremiah concerning all the Jews living in Lower </a:t>
            </a:r>
            <a:r>
              <a:rPr dirty="0" smtClean="0"/>
              <a:t>Egypt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in </a:t>
            </a:r>
            <a:r>
              <a:rPr dirty="0" err="1"/>
              <a:t>Migdol</a:t>
            </a:r>
            <a:r>
              <a:rPr dirty="0"/>
              <a:t>, </a:t>
            </a:r>
            <a:r>
              <a:rPr dirty="0" err="1"/>
              <a:t>Tahpanhes</a:t>
            </a:r>
            <a:r>
              <a:rPr dirty="0"/>
              <a:t> and Memphis -- and in Upper Egypt: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오늘날까지도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낮추지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두려워하지도</a:t>
            </a:r>
            <a:r>
              <a:rPr dirty="0"/>
              <a:t> </a:t>
            </a:r>
            <a:r>
              <a:rPr dirty="0" err="1" smtClean="0"/>
              <a:t>않으며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내 </a:t>
            </a:r>
            <a:r>
              <a:rPr dirty="0" err="1"/>
              <a:t>율법과</a:t>
            </a:r>
            <a:r>
              <a:rPr dirty="0"/>
              <a:t> </a:t>
            </a:r>
            <a:r>
              <a:rPr dirty="0" err="1"/>
              <a:t>율례를</a:t>
            </a:r>
            <a:r>
              <a:rPr dirty="0"/>
              <a:t> </a:t>
            </a:r>
            <a:r>
              <a:rPr dirty="0" err="1"/>
              <a:t>따르지도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894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this day they have not humbled themselves or shown </a:t>
            </a:r>
            <a:r>
              <a:rPr dirty="0" smtClean="0"/>
              <a:t>reverence,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nor </a:t>
            </a:r>
            <a:r>
              <a:rPr dirty="0"/>
              <a:t>have they followed my law and the decrees I set before you and your fathers.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22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내리고</a:t>
            </a:r>
            <a:r>
              <a:rPr dirty="0"/>
              <a:t> 온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멸망시키기로</a:t>
            </a:r>
            <a:r>
              <a:rPr dirty="0"/>
              <a:t> </a:t>
            </a:r>
            <a:r>
              <a:rPr dirty="0" err="1"/>
              <a:t>결정했다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56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"Therefore, this is what the LORD Almighty, the God of Israel,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determined to bring disaster on you and to destroy all Judah.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1025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살겠다고</a:t>
            </a:r>
            <a:r>
              <a:rPr dirty="0"/>
              <a:t> </a:t>
            </a:r>
            <a:r>
              <a:rPr dirty="0" err="1"/>
              <a:t>결정한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제거할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</a:t>
            </a:r>
            <a:r>
              <a:rPr dirty="0" smtClean="0"/>
              <a:t> </a:t>
            </a:r>
            <a:r>
              <a:rPr dirty="0" err="1"/>
              <a:t>모두는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 smtClean="0"/>
              <a:t>넘어지고</a:t>
            </a:r>
            <a:r>
              <a:rPr lang="en-US" dirty="0" smtClean="0"/>
              <a:t> </a:t>
            </a:r>
            <a:r>
              <a:rPr dirty="0" err="1" smtClean="0"/>
              <a:t>기근으로</a:t>
            </a:r>
            <a:r>
              <a:rPr dirty="0" smtClean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가장</a:t>
            </a:r>
            <a:r>
              <a:rPr dirty="0" smtClean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사람부터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큰 </a:t>
            </a:r>
            <a:r>
              <a:rPr dirty="0" err="1"/>
              <a:t>사람까지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기근으로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악담과</a:t>
            </a:r>
            <a:r>
              <a:rPr dirty="0"/>
              <a:t> </a:t>
            </a:r>
            <a:r>
              <a:rPr dirty="0" err="1"/>
              <a:t>경악의</a:t>
            </a:r>
            <a:r>
              <a:rPr dirty="0"/>
              <a:t> </a:t>
            </a:r>
            <a:r>
              <a:rPr dirty="0" err="1"/>
              <a:t>대상이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저주와</a:t>
            </a:r>
            <a:r>
              <a:rPr dirty="0"/>
              <a:t> </a:t>
            </a:r>
            <a:r>
              <a:rPr dirty="0" err="1"/>
              <a:t>모욕의</a:t>
            </a:r>
            <a:r>
              <a:rPr dirty="0"/>
              <a:t> </a:t>
            </a:r>
            <a:r>
              <a:rPr dirty="0" err="1"/>
              <a:t>대상이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6093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take away the remnant of Judah who were determined to go to </a:t>
            </a:r>
            <a:r>
              <a:rPr dirty="0" smtClean="0"/>
              <a:t>Egypt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settle there. They will all perish in </a:t>
            </a:r>
            <a:r>
              <a:rPr dirty="0" smtClean="0"/>
              <a:t>Egypt;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fall by the sword or die from </a:t>
            </a:r>
            <a:r>
              <a:rPr dirty="0" smtClean="0"/>
              <a:t>famine.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the least to the greatest, they will die by sword or </a:t>
            </a:r>
            <a:r>
              <a:rPr dirty="0" smtClean="0"/>
              <a:t>famine.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become an object of cursing and horror, of condemnation and reproach.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처벌했듯이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 smtClean="0"/>
              <a:t>사람들을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칼과</a:t>
            </a:r>
            <a:r>
              <a:rPr dirty="0" smtClean="0"/>
              <a:t> </a:t>
            </a:r>
            <a:r>
              <a:rPr dirty="0" err="1"/>
              <a:t>기근과</a:t>
            </a:r>
            <a:r>
              <a:rPr dirty="0"/>
              <a:t> </a:t>
            </a:r>
            <a:r>
              <a:rPr dirty="0" err="1"/>
              <a:t>전염병으로</a:t>
            </a:r>
            <a:r>
              <a:rPr dirty="0"/>
              <a:t> </a:t>
            </a:r>
            <a:r>
              <a:rPr dirty="0" err="1"/>
              <a:t>처벌할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64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punish those who live in Egypt with the </a:t>
            </a:r>
            <a:r>
              <a:rPr dirty="0" smtClean="0"/>
              <a:t>sword,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famine </a:t>
            </a:r>
            <a:r>
              <a:rPr dirty="0"/>
              <a:t>and plague, as I punished Jerusalem.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 smtClean="0"/>
              <a:t>가운데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도피하는</a:t>
            </a:r>
            <a:r>
              <a:rPr dirty="0" smtClean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살아남는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돌아가</a:t>
            </a:r>
            <a:r>
              <a:rPr dirty="0"/>
              <a:t> </a:t>
            </a:r>
            <a:r>
              <a:rPr dirty="0" err="1"/>
              <a:t>살기를</a:t>
            </a:r>
            <a:r>
              <a:rPr dirty="0"/>
              <a:t> </a:t>
            </a:r>
            <a:r>
              <a:rPr dirty="0" err="1"/>
              <a:t>갈망했던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돌아가지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몇몇</a:t>
            </a:r>
            <a:r>
              <a:rPr dirty="0" smtClean="0"/>
              <a:t> </a:t>
            </a:r>
            <a:r>
              <a:rPr dirty="0" err="1"/>
              <a:t>도피하는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빼고는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돌아가지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8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None of the remnant of Judah who have gone to live in Egypt will </a:t>
            </a:r>
            <a:r>
              <a:rPr dirty="0" smtClean="0"/>
              <a:t>escape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survive to return to the land of </a:t>
            </a:r>
            <a:r>
              <a:rPr dirty="0" smtClean="0"/>
              <a:t>Judah,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which they long to return and live; none will return except a few fugitives."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57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아내들이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신들에게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/>
              <a:t>태운</a:t>
            </a:r>
            <a:r>
              <a:rPr dirty="0"/>
              <a:t> </a:t>
            </a:r>
            <a:r>
              <a:rPr dirty="0" err="1"/>
              <a:t>사실을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남자들과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곁에</a:t>
            </a:r>
            <a:r>
              <a:rPr dirty="0"/>
              <a:t> 서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여자들과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땅 </a:t>
            </a:r>
            <a:r>
              <a:rPr dirty="0" err="1"/>
              <a:t>바드로스에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큰 </a:t>
            </a:r>
            <a:r>
              <a:rPr dirty="0" err="1" smtClean="0"/>
              <a:t>무리가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예레미야에게</a:t>
            </a:r>
            <a:r>
              <a:rPr dirty="0" smtClean="0"/>
              <a:t> </a:t>
            </a:r>
            <a:r>
              <a:rPr dirty="0" err="1"/>
              <a:t>대답했다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733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all the men who knew that their wives were burning incense to other </a:t>
            </a:r>
            <a:r>
              <a:rPr dirty="0" smtClean="0"/>
              <a:t>gods,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along </a:t>
            </a:r>
            <a:r>
              <a:rPr dirty="0"/>
              <a:t>with all the women who were </a:t>
            </a:r>
            <a:r>
              <a:rPr dirty="0" smtClean="0"/>
              <a:t>present</a:t>
            </a:r>
            <a:r>
              <a:rPr lang="en-US" dirty="0"/>
              <a:t> </a:t>
            </a:r>
            <a:r>
              <a:rPr dirty="0" smtClean="0"/>
              <a:t>-- </a:t>
            </a:r>
            <a:r>
              <a:rPr dirty="0"/>
              <a:t>a large </a:t>
            </a:r>
            <a:r>
              <a:rPr dirty="0" smtClean="0"/>
              <a:t>assembly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and all the people living in Lower and Upper Egypt, said to Jeremiah,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59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“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선포한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 smtClean="0"/>
              <a:t>대해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우리가</a:t>
            </a:r>
            <a:r>
              <a:rPr dirty="0" smtClean="0"/>
              <a:t> </a:t>
            </a:r>
            <a:r>
              <a:rPr dirty="0"/>
              <a:t>귀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않겠습니다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24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will not listen to the message you have spoken to </a:t>
            </a:r>
            <a:r>
              <a:rPr dirty="0" smtClean="0"/>
              <a:t>us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name of the LORD!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실행할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우리는</a:t>
            </a:r>
            <a:r>
              <a:rPr dirty="0" smtClean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왕들과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 smtClean="0"/>
              <a:t>관료들이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유다의</a:t>
            </a:r>
            <a:r>
              <a:rPr dirty="0" smtClean="0"/>
              <a:t> </a:t>
            </a:r>
            <a:r>
              <a:rPr dirty="0" err="1"/>
              <a:t>성읍들과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거리에서</a:t>
            </a:r>
            <a:r>
              <a:rPr dirty="0"/>
              <a:t> </a:t>
            </a:r>
            <a:r>
              <a:rPr dirty="0" err="1"/>
              <a:t>했던</a:t>
            </a:r>
            <a:r>
              <a:rPr dirty="0"/>
              <a:t> </a:t>
            </a:r>
            <a:r>
              <a:rPr dirty="0" err="1" smtClean="0"/>
              <a:t>그대로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하늘의</a:t>
            </a:r>
            <a:r>
              <a:rPr dirty="0" smtClean="0"/>
              <a:t> </a:t>
            </a:r>
            <a:r>
              <a:rPr dirty="0" err="1"/>
              <a:t>여왕에게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/>
              <a:t>태우고</a:t>
            </a:r>
            <a:r>
              <a:rPr dirty="0"/>
              <a:t> </a:t>
            </a:r>
            <a:r>
              <a:rPr dirty="0" err="1"/>
              <a:t>전제물을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그때는</a:t>
            </a:r>
            <a:r>
              <a:rPr dirty="0" smtClean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많았고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부유했고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재앙도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3515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certainly do everything we said we </a:t>
            </a:r>
            <a:r>
              <a:rPr dirty="0" smtClean="0"/>
              <a:t>would:</a:t>
            </a:r>
            <a:r>
              <a:rPr lang="en-US" dirty="0" smtClean="0"/>
              <a:t> </a:t>
            </a:r>
            <a:r>
              <a:rPr dirty="0" smtClean="0"/>
              <a:t>We </a:t>
            </a:r>
            <a:r>
              <a:rPr dirty="0"/>
              <a:t>will burn </a:t>
            </a:r>
            <a:r>
              <a:rPr dirty="0" smtClean="0"/>
              <a:t>incense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Queen of </a:t>
            </a:r>
            <a:r>
              <a:rPr dirty="0" smtClean="0"/>
              <a:t>Heaven</a:t>
            </a:r>
            <a:r>
              <a:rPr lang="en-US" dirty="0" smtClean="0"/>
              <a:t> </a:t>
            </a:r>
            <a:r>
              <a:rPr dirty="0" smtClean="0"/>
              <a:t>and </a:t>
            </a:r>
            <a:r>
              <a:rPr dirty="0"/>
              <a:t>will pour out drink offerings to </a:t>
            </a:r>
            <a:r>
              <a:rPr dirty="0" smtClean="0"/>
              <a:t>her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just </a:t>
            </a:r>
            <a:r>
              <a:rPr dirty="0"/>
              <a:t>as we and our </a:t>
            </a:r>
            <a:r>
              <a:rPr dirty="0" smtClean="0"/>
              <a:t>fathers,</a:t>
            </a:r>
            <a:r>
              <a:rPr lang="en-US" dirty="0" smtClean="0"/>
              <a:t> </a:t>
            </a:r>
            <a:r>
              <a:rPr dirty="0" smtClean="0"/>
              <a:t>our </a:t>
            </a:r>
            <a:r>
              <a:rPr dirty="0"/>
              <a:t>kings and our officials did in the towns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in the streets of Jerusalem. At that time we had plenty of </a:t>
            </a:r>
            <a:r>
              <a:rPr dirty="0" smtClean="0"/>
              <a:t>food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were well off and suffered no harm.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여왕께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 smtClean="0"/>
              <a:t>태우고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전제물을</a:t>
            </a:r>
            <a:r>
              <a:rPr dirty="0" smtClean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드리기를</a:t>
            </a:r>
            <a:r>
              <a:rPr dirty="0"/>
              <a:t> </a:t>
            </a:r>
            <a:r>
              <a:rPr dirty="0" err="1"/>
              <a:t>멈춘</a:t>
            </a:r>
            <a:r>
              <a:rPr dirty="0"/>
              <a:t> </a:t>
            </a:r>
            <a:r>
              <a:rPr dirty="0" err="1"/>
              <a:t>그때부터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 smtClean="0"/>
              <a:t>부족했고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칼과</a:t>
            </a:r>
            <a:r>
              <a:rPr dirty="0" smtClean="0"/>
              <a:t> </a:t>
            </a:r>
            <a:r>
              <a:rPr dirty="0" err="1"/>
              <a:t>기근으로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멸망당했습니다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42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ever since we stopped burning incense to the Queen of </a:t>
            </a:r>
            <a:r>
              <a:rPr dirty="0" smtClean="0"/>
              <a:t>Heaven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pouring out drink offerings to her, we have had </a:t>
            </a:r>
            <a:r>
              <a:rPr dirty="0" smtClean="0"/>
              <a:t>nothing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have been perishing by sword and famine."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586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여자들이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여왕께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 smtClean="0"/>
              <a:t>태우고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전제물을</a:t>
            </a:r>
            <a:r>
              <a:rPr dirty="0" smtClean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때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남편들의</a:t>
            </a:r>
            <a:r>
              <a:rPr dirty="0"/>
              <a:t> </a:t>
            </a:r>
            <a:r>
              <a:rPr dirty="0" err="1"/>
              <a:t>허락</a:t>
            </a:r>
            <a:r>
              <a:rPr dirty="0"/>
              <a:t> </a:t>
            </a:r>
            <a:r>
              <a:rPr dirty="0" err="1" smtClean="0"/>
              <a:t>없이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하늘</a:t>
            </a:r>
            <a:r>
              <a:rPr dirty="0" smtClean="0"/>
              <a:t> </a:t>
            </a:r>
            <a:r>
              <a:rPr dirty="0" err="1"/>
              <a:t>여왕의</a:t>
            </a:r>
            <a:r>
              <a:rPr dirty="0"/>
              <a:t> </a:t>
            </a:r>
            <a:r>
              <a:rPr dirty="0" err="1"/>
              <a:t>형상대로</a:t>
            </a:r>
            <a:r>
              <a:rPr dirty="0"/>
              <a:t> </a:t>
            </a:r>
            <a:r>
              <a:rPr dirty="0" err="1"/>
              <a:t>제사용</a:t>
            </a:r>
            <a:r>
              <a:rPr dirty="0"/>
              <a:t> </a:t>
            </a:r>
            <a:r>
              <a:rPr dirty="0" err="1"/>
              <a:t>과자를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전제물을</a:t>
            </a:r>
            <a:r>
              <a:rPr dirty="0"/>
              <a:t> </a:t>
            </a:r>
            <a:r>
              <a:rPr dirty="0" err="1"/>
              <a:t>부었겠습니까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70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women added, "When we burned incense to the Queen of </a:t>
            </a:r>
            <a:r>
              <a:rPr dirty="0" smtClean="0"/>
              <a:t>Heaven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poured out drink offerings to her, did not our husbands know </a:t>
            </a:r>
            <a:r>
              <a:rPr dirty="0" smtClean="0"/>
              <a:t>that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 </a:t>
            </a:r>
            <a:r>
              <a:rPr dirty="0"/>
              <a:t>were making cakes like her image and pouring out drink offerings to her?"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예루살렘과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성읍들에</a:t>
            </a:r>
            <a:r>
              <a:rPr dirty="0"/>
              <a:t> </a:t>
            </a:r>
            <a:r>
              <a:rPr dirty="0" err="1"/>
              <a:t>내린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보라</a:t>
            </a:r>
            <a:r>
              <a:rPr dirty="0"/>
              <a:t>. </a:t>
            </a:r>
            <a:r>
              <a:rPr dirty="0" err="1"/>
              <a:t>오늘날</a:t>
            </a:r>
            <a:r>
              <a:rPr dirty="0"/>
              <a:t> 그 </a:t>
            </a:r>
            <a:r>
              <a:rPr dirty="0" err="1"/>
              <a:t>성읍들이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돼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80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Almighty, the God of Israel,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saw the great disaster I brought on Jerusalem and on all the towns of </a:t>
            </a:r>
            <a:r>
              <a:rPr dirty="0" smtClean="0"/>
              <a:t>Judah.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Today </a:t>
            </a:r>
            <a:r>
              <a:rPr dirty="0"/>
              <a:t>they lie deserted and in ruins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대답하는</a:t>
            </a:r>
            <a:r>
              <a:rPr dirty="0"/>
              <a:t> </a:t>
            </a:r>
            <a:r>
              <a:rPr dirty="0" err="1"/>
              <a:t>남자들과</a:t>
            </a:r>
            <a:r>
              <a:rPr dirty="0"/>
              <a:t> </a:t>
            </a:r>
            <a:r>
              <a:rPr dirty="0" err="1"/>
              <a:t>여자들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모든</a:t>
            </a:r>
            <a:r>
              <a:rPr dirty="0" smtClean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539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Jeremiah said to all the </a:t>
            </a:r>
            <a:r>
              <a:rPr dirty="0" smtClean="0"/>
              <a:t>people,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both </a:t>
            </a:r>
            <a:r>
              <a:rPr dirty="0"/>
              <a:t>men and women, who were answering him,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212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조상들과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왕들과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 smtClean="0"/>
              <a:t>관료들과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성읍들과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거리에서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/>
              <a:t>태운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 smtClean="0"/>
              <a:t>대해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여호와께서</a:t>
            </a:r>
            <a:r>
              <a:rPr dirty="0" smtClean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기억하지</a:t>
            </a:r>
            <a:r>
              <a:rPr dirty="0"/>
              <a:t> </a:t>
            </a:r>
            <a:r>
              <a:rPr dirty="0" err="1"/>
              <a:t>아니하셨겠느냐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그것이</a:t>
            </a:r>
            <a:r>
              <a:rPr dirty="0" smtClean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생각나지</a:t>
            </a:r>
            <a:r>
              <a:rPr dirty="0"/>
              <a:t> </a:t>
            </a:r>
            <a:r>
              <a:rPr dirty="0" err="1"/>
              <a:t>아니하셨겠느냐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72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"Did not the LORD </a:t>
            </a:r>
            <a:r>
              <a:rPr dirty="0" smtClean="0"/>
              <a:t>remember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think about the incense burned in the towns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streets of Jerusalem by you and your fathers, your </a:t>
            </a:r>
            <a:r>
              <a:rPr dirty="0" smtClean="0"/>
              <a:t>kings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your officials and the people of the land?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74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행위의</a:t>
            </a:r>
            <a:r>
              <a:rPr dirty="0"/>
              <a:t> </a:t>
            </a:r>
            <a:r>
              <a:rPr dirty="0" err="1"/>
              <a:t>악함과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가증한</a:t>
            </a:r>
            <a:r>
              <a:rPr dirty="0"/>
              <a:t> </a:t>
            </a:r>
            <a:r>
              <a:rPr dirty="0" err="1" smtClean="0"/>
              <a:t>짓들을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참을</a:t>
            </a:r>
            <a:r>
              <a:rPr dirty="0"/>
              <a:t> 수 </a:t>
            </a:r>
            <a:r>
              <a:rPr dirty="0" err="1"/>
              <a:t>없으셨기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오늘날처럼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경악과</a:t>
            </a:r>
            <a:r>
              <a:rPr dirty="0" smtClean="0"/>
              <a:t> </a:t>
            </a:r>
            <a:r>
              <a:rPr dirty="0" err="1"/>
              <a:t>저주의</a:t>
            </a:r>
            <a:r>
              <a:rPr dirty="0"/>
              <a:t> </a:t>
            </a:r>
            <a:r>
              <a:rPr dirty="0" err="1"/>
              <a:t>대상이</a:t>
            </a:r>
            <a:r>
              <a:rPr dirty="0"/>
              <a:t> 돼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96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LORD could no longer endure your wicked </a:t>
            </a:r>
            <a:r>
              <a:rPr dirty="0" smtClean="0"/>
              <a:t>actions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detestable things you did, your land became an object of </a:t>
            </a:r>
            <a:r>
              <a:rPr dirty="0" smtClean="0"/>
              <a:t>cursing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</a:t>
            </a:r>
            <a:r>
              <a:rPr dirty="0" smtClean="0"/>
              <a:t>nd </a:t>
            </a:r>
            <a:r>
              <a:rPr dirty="0"/>
              <a:t>a desolate waste without inhabitants, as it is today.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492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/>
              <a:t>태우고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 smtClean="0"/>
              <a:t>짓고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목소리에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율법과</a:t>
            </a:r>
            <a:r>
              <a:rPr dirty="0"/>
              <a:t> </a:t>
            </a:r>
            <a:r>
              <a:rPr dirty="0" err="1"/>
              <a:t>규례와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따르지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 smtClean="0"/>
              <a:t>때문에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오늘날처럼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일어났다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742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have burned incense and have sinned against the </a:t>
            </a:r>
            <a:r>
              <a:rPr dirty="0" smtClean="0"/>
              <a:t>LORD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have not obeyed him or followed his law or his decrees or his </a:t>
            </a:r>
            <a:r>
              <a:rPr dirty="0" smtClean="0"/>
              <a:t>stipulations,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disaster has come upon you, as you now see."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18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여자들에게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유다야</a:t>
            </a:r>
            <a:r>
              <a:rPr dirty="0"/>
              <a:t>,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79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Jeremiah said to all the people, including the women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Hear the word of the LORD, all you people of Judah in Egypt.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3271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너희와</a:t>
            </a:r>
            <a:r>
              <a:rPr dirty="0" smtClean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아내들이</a:t>
            </a:r>
            <a:r>
              <a:rPr dirty="0"/>
              <a:t> </a:t>
            </a:r>
            <a:r>
              <a:rPr dirty="0" err="1"/>
              <a:t>입으로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행했다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여왕께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 smtClean="0"/>
              <a:t>태우고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전제물을</a:t>
            </a:r>
            <a:r>
              <a:rPr dirty="0" smtClean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드리겠다고</a:t>
            </a:r>
            <a:r>
              <a:rPr dirty="0"/>
              <a:t> 한 </a:t>
            </a:r>
            <a:r>
              <a:rPr dirty="0" err="1"/>
              <a:t>맹세를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실행할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 smtClean="0"/>
              <a:t>했으니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너희의</a:t>
            </a:r>
            <a:r>
              <a:rPr dirty="0" smtClean="0"/>
              <a:t> </a:t>
            </a:r>
            <a:r>
              <a:rPr dirty="0" err="1"/>
              <a:t>맹세를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이루라</a:t>
            </a:r>
            <a:r>
              <a:rPr dirty="0"/>
              <a:t>!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맹세를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실행하라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915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Almighty, the God of Israel,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and your wives have shown by your actions what you </a:t>
            </a:r>
            <a:r>
              <a:rPr dirty="0" smtClean="0"/>
              <a:t>promised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you said, `We will certainly carry out the vows we made to burn </a:t>
            </a:r>
            <a:r>
              <a:rPr dirty="0" smtClean="0"/>
              <a:t>incense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pour out drink offerings to the Queen of Heaven</a:t>
            </a:r>
            <a:r>
              <a:rPr dirty="0" smtClean="0"/>
              <a:t>.'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Go ahead then, do what you promised! Keep your vows!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6264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내 큰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 smtClean="0"/>
              <a:t>맹세하니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이집트</a:t>
            </a:r>
            <a:r>
              <a:rPr dirty="0" smtClean="0"/>
              <a:t> </a:t>
            </a:r>
            <a:r>
              <a:rPr dirty="0"/>
              <a:t>온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입에서도</a:t>
            </a:r>
            <a:r>
              <a:rPr dirty="0"/>
              <a:t> 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것같이’라고</a:t>
            </a:r>
            <a:r>
              <a:rPr dirty="0"/>
              <a:t> </a:t>
            </a:r>
            <a:r>
              <a:rPr dirty="0" err="1" smtClean="0"/>
              <a:t>말해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불려지는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974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hear the word of the LORD, all Jews living in Egypt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 swear by my great name,' says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that no one from Judah living anywhere in Egypt will ever again invoke my </a:t>
            </a:r>
            <a:r>
              <a:rPr dirty="0" smtClean="0"/>
              <a:t>name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swear, "As surely as the Sovereign LORD lives."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위해서가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지켜볼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이집트</a:t>
            </a:r>
            <a:r>
              <a:rPr dirty="0" smtClean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기근으로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88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am watching over them for harm, not for </a:t>
            </a:r>
            <a:r>
              <a:rPr dirty="0" smtClean="0"/>
              <a:t>good;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Jews in Egypt will perish by sword and famine until they are all destroyed.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63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피하고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적을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이집트</a:t>
            </a:r>
            <a:r>
              <a:rPr dirty="0" smtClean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살려고</a:t>
            </a:r>
            <a:r>
              <a:rPr dirty="0"/>
              <a:t> </a:t>
            </a:r>
            <a:r>
              <a:rPr dirty="0" err="1"/>
              <a:t>그곳으로</a:t>
            </a:r>
            <a:r>
              <a:rPr dirty="0"/>
              <a:t> 간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 smtClean="0"/>
              <a:t>사람들이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말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누구의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이루어질</a:t>
            </a:r>
            <a:r>
              <a:rPr dirty="0"/>
              <a:t> </a:t>
            </a:r>
            <a:r>
              <a:rPr dirty="0" err="1"/>
              <a:t>것인지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0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escape the sword and return to the land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Egypt will be very few. Then the whole remnant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came to live in Egypt will know whose word will stand -- mine or theirs.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231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‘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이곳에서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처벌할</a:t>
            </a:r>
            <a:r>
              <a:rPr dirty="0"/>
              <a:t> </a:t>
            </a:r>
            <a:r>
              <a:rPr dirty="0" err="1"/>
              <a:t>표적이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재앙으로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이루어질</a:t>
            </a:r>
            <a:r>
              <a:rPr dirty="0"/>
              <a:t> </a:t>
            </a:r>
            <a:r>
              <a:rPr dirty="0" err="1"/>
              <a:t>것이라는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65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will be the sign to you that I will punish you in this place</a:t>
            </a:r>
            <a:r>
              <a:rPr dirty="0" smtClean="0"/>
              <a:t>,'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LORD, `so that you will know that my threats of </a:t>
            </a:r>
            <a:r>
              <a:rPr dirty="0" smtClean="0"/>
              <a:t>harm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against </a:t>
            </a:r>
            <a:r>
              <a:rPr dirty="0"/>
              <a:t>you will surely stand.'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47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그들이나</a:t>
            </a:r>
            <a:r>
              <a:rPr dirty="0"/>
              <a:t> </a:t>
            </a:r>
            <a:r>
              <a:rPr dirty="0" err="1"/>
              <a:t>너희나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신들에게</a:t>
            </a:r>
            <a:r>
              <a:rPr dirty="0"/>
              <a:t> </a:t>
            </a:r>
            <a:r>
              <a:rPr dirty="0" err="1"/>
              <a:t>향을</a:t>
            </a:r>
            <a:r>
              <a:rPr dirty="0"/>
              <a:t> </a:t>
            </a:r>
            <a:r>
              <a:rPr dirty="0" err="1" smtClean="0"/>
              <a:t>태우며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섬김으로써</a:t>
            </a:r>
            <a:r>
              <a:rPr dirty="0" smtClean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화나게</a:t>
            </a:r>
            <a:r>
              <a:rPr dirty="0"/>
              <a:t> 한 </a:t>
            </a:r>
            <a:r>
              <a:rPr dirty="0" err="1"/>
              <a:t>죄악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83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evil they have </a:t>
            </a:r>
            <a:r>
              <a:rPr dirty="0" smtClean="0"/>
              <a:t>done.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provoked me to anger by burning </a:t>
            </a:r>
            <a:r>
              <a:rPr dirty="0" smtClean="0"/>
              <a:t>incense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by worshiping other gods </a:t>
            </a:r>
            <a:r>
              <a:rPr dirty="0" smtClean="0"/>
              <a:t>that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neither </a:t>
            </a:r>
            <a:r>
              <a:rPr dirty="0"/>
              <a:t>they nor you nor your fathers ever knew.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1380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r>
              <a:rPr lang="en-US" dirty="0"/>
              <a:t> </a:t>
            </a:r>
            <a:r>
              <a:rPr dirty="0" smtClean="0"/>
              <a:t>‘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시드기야를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 smtClean="0"/>
              <a:t>원수인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바벨론</a:t>
            </a:r>
            <a:r>
              <a:rPr dirty="0" smtClean="0"/>
              <a:t> </a:t>
            </a:r>
            <a:r>
              <a:rPr dirty="0"/>
              <a:t>왕 </a:t>
            </a:r>
            <a:r>
              <a:rPr dirty="0" err="1"/>
              <a:t>느부갓네살에게</a:t>
            </a:r>
            <a:r>
              <a:rPr dirty="0"/>
              <a:t> </a:t>
            </a:r>
            <a:r>
              <a:rPr dirty="0" err="1"/>
              <a:t>넘겨준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이집트</a:t>
            </a:r>
            <a:r>
              <a:rPr dirty="0" smtClean="0"/>
              <a:t> </a:t>
            </a:r>
            <a:r>
              <a:rPr dirty="0"/>
              <a:t>왕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호브라를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대적들의</a:t>
            </a:r>
            <a:r>
              <a:rPr dirty="0"/>
              <a:t> </a:t>
            </a:r>
            <a:r>
              <a:rPr dirty="0" err="1"/>
              <a:t>손과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 smtClean="0"/>
              <a:t>손에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넘겨줄</a:t>
            </a:r>
            <a:r>
              <a:rPr dirty="0" smtClean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617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 am going to hand Pharaoh </a:t>
            </a:r>
            <a:r>
              <a:rPr dirty="0" err="1"/>
              <a:t>Hophra</a:t>
            </a:r>
            <a:r>
              <a:rPr dirty="0"/>
              <a:t> king of Egypt over to his </a:t>
            </a:r>
            <a:r>
              <a:rPr dirty="0" smtClean="0"/>
              <a:t>enemies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seek his </a:t>
            </a:r>
            <a:r>
              <a:rPr dirty="0" smtClean="0"/>
              <a:t>life,</a:t>
            </a:r>
            <a:r>
              <a:rPr lang="en-US" dirty="0"/>
              <a:t> </a:t>
            </a:r>
            <a:r>
              <a:rPr dirty="0" smtClean="0"/>
              <a:t>just </a:t>
            </a:r>
            <a:r>
              <a:rPr dirty="0"/>
              <a:t>as I handed Zedekiah king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over </a:t>
            </a:r>
            <a:r>
              <a:rPr dirty="0"/>
              <a:t>to Nebuchadnezzar king of Babylon, the enemy who was seeking his life.'"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내 종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거듭</a:t>
            </a:r>
            <a:r>
              <a:rPr dirty="0"/>
              <a:t> </a:t>
            </a:r>
            <a:r>
              <a:rPr dirty="0" err="1"/>
              <a:t>보내서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이 </a:t>
            </a:r>
            <a:r>
              <a:rPr dirty="0" err="1"/>
              <a:t>가증한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!’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31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and again I sent my servants the </a:t>
            </a:r>
            <a:r>
              <a:rPr dirty="0" smtClean="0"/>
              <a:t>prophets</a:t>
            </a:r>
            <a:r>
              <a:rPr lang="en-US" dirty="0" smtClean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said, `Do not do this detestable thing that I hate!'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듣지도</a:t>
            </a:r>
            <a:r>
              <a:rPr dirty="0"/>
              <a:t>, 귀 </a:t>
            </a:r>
            <a:r>
              <a:rPr dirty="0" err="1"/>
              <a:t>기울이지도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죄악으로부터</a:t>
            </a:r>
            <a:r>
              <a:rPr dirty="0"/>
              <a:t> </a:t>
            </a:r>
            <a:r>
              <a:rPr dirty="0" err="1"/>
              <a:t>돌아서지도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다른</a:t>
            </a:r>
            <a:r>
              <a:rPr dirty="0" smtClean="0"/>
              <a:t> </a:t>
            </a:r>
            <a:r>
              <a:rPr dirty="0" err="1"/>
              <a:t>신들에게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/>
              <a:t>태우는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그만두지도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319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did not listen or pay </a:t>
            </a:r>
            <a:r>
              <a:rPr dirty="0" smtClean="0"/>
              <a:t>attention;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did not turn from their wickedness or stop burning incense to other gods.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내 </a:t>
            </a:r>
            <a:r>
              <a:rPr dirty="0" err="1"/>
              <a:t>진노와</a:t>
            </a:r>
            <a:r>
              <a:rPr dirty="0"/>
              <a:t> 내 </a:t>
            </a:r>
            <a:r>
              <a:rPr dirty="0" err="1"/>
              <a:t>분노가</a:t>
            </a:r>
            <a:r>
              <a:rPr dirty="0"/>
              <a:t> </a:t>
            </a:r>
            <a:r>
              <a:rPr dirty="0" err="1"/>
              <a:t>쏟아져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성읍들과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거리에</a:t>
            </a:r>
            <a:r>
              <a:rPr dirty="0"/>
              <a:t> </a:t>
            </a:r>
            <a:r>
              <a:rPr dirty="0" err="1" smtClean="0"/>
              <a:t>불붙었고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그것들이</a:t>
            </a:r>
            <a:r>
              <a:rPr dirty="0" smtClean="0"/>
              <a:t> </a:t>
            </a:r>
            <a:r>
              <a:rPr dirty="0" err="1"/>
              <a:t>오늘날처럼</a:t>
            </a:r>
            <a:r>
              <a:rPr dirty="0"/>
              <a:t> </a:t>
            </a:r>
            <a:r>
              <a:rPr dirty="0" err="1"/>
              <a:t>황폐한</a:t>
            </a:r>
            <a:r>
              <a:rPr dirty="0"/>
              <a:t> </a:t>
            </a:r>
            <a:r>
              <a:rPr dirty="0" err="1"/>
              <a:t>곳과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17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my fierce anger was poured </a:t>
            </a:r>
            <a:r>
              <a:rPr dirty="0" smtClean="0"/>
              <a:t>out;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raged against the towns of Judah and the streets of </a:t>
            </a:r>
            <a:r>
              <a:rPr dirty="0" smtClean="0"/>
              <a:t>Jerusalem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made them the desolate ruins they are today.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337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왜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자신에게</a:t>
            </a:r>
            <a:r>
              <a:rPr dirty="0"/>
              <a:t> 이 큰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 smtClean="0"/>
              <a:t>저질러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너희의</a:t>
            </a:r>
            <a:r>
              <a:rPr dirty="0" smtClean="0"/>
              <a:t> </a:t>
            </a:r>
            <a:r>
              <a:rPr dirty="0" err="1"/>
              <a:t>남자와</a:t>
            </a:r>
            <a:r>
              <a:rPr dirty="0"/>
              <a:t>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어린아이와</a:t>
            </a:r>
            <a:r>
              <a:rPr dirty="0"/>
              <a:t> </a:t>
            </a:r>
            <a:r>
              <a:rPr dirty="0" err="1"/>
              <a:t>젖먹이를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끊어지게</a:t>
            </a:r>
            <a:r>
              <a:rPr dirty="0"/>
              <a:t> </a:t>
            </a:r>
            <a:r>
              <a:rPr dirty="0" err="1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너희에게</a:t>
            </a:r>
            <a:r>
              <a:rPr dirty="0" smtClean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남기지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62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this is what the LORD God Almighty, the God of Israel,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Why </a:t>
            </a:r>
            <a:r>
              <a:rPr dirty="0"/>
              <a:t>bring such great disaster on yourselves by cutting </a:t>
            </a:r>
            <a:r>
              <a:rPr dirty="0" smtClean="0"/>
              <a:t>off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Judah the men and women, the children and </a:t>
            </a:r>
            <a:r>
              <a:rPr dirty="0" smtClean="0"/>
              <a:t>infants,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so leave yourselves without a remnant?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왜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살기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간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신들에게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 smtClean="0"/>
              <a:t>태우며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너희의</a:t>
            </a:r>
            <a:r>
              <a:rPr dirty="0" smtClean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화나게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끊어버림을</a:t>
            </a:r>
            <a:r>
              <a:rPr dirty="0"/>
              <a:t> </a:t>
            </a:r>
            <a:r>
              <a:rPr dirty="0" err="1" smtClean="0"/>
              <a:t>당하고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민족들에게</a:t>
            </a:r>
            <a:r>
              <a:rPr dirty="0"/>
              <a:t> </a:t>
            </a:r>
            <a:r>
              <a:rPr dirty="0" err="1"/>
              <a:t>저주와</a:t>
            </a:r>
            <a:r>
              <a:rPr dirty="0"/>
              <a:t> </a:t>
            </a:r>
            <a:r>
              <a:rPr dirty="0" err="1"/>
              <a:t>모욕의</a:t>
            </a:r>
            <a:r>
              <a:rPr dirty="0"/>
              <a:t> </a:t>
            </a:r>
            <a:r>
              <a:rPr dirty="0" err="1"/>
              <a:t>대상이</a:t>
            </a:r>
            <a:r>
              <a:rPr dirty="0"/>
              <a:t> </a:t>
            </a:r>
            <a:r>
              <a:rPr dirty="0" err="1"/>
              <a:t>되려고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40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provoke me to anger with what your hands have </a:t>
            </a:r>
            <a:r>
              <a:rPr dirty="0" smtClean="0"/>
              <a:t>made,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burning </a:t>
            </a:r>
            <a:r>
              <a:rPr dirty="0"/>
              <a:t>incense to other gods in Egypt, where you have come to </a:t>
            </a:r>
            <a:r>
              <a:rPr dirty="0" smtClean="0"/>
              <a:t>live?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will destroy yourselves and make yourselves an object of </a:t>
            </a:r>
            <a:r>
              <a:rPr dirty="0" smtClean="0"/>
              <a:t>cursing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reproach among all the nations on earth.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47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거리에서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죄악과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 smtClean="0"/>
              <a:t>죄악과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왕비들의</a:t>
            </a:r>
            <a:r>
              <a:rPr dirty="0"/>
              <a:t> </a:t>
            </a:r>
            <a:r>
              <a:rPr dirty="0" err="1"/>
              <a:t>죄악과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죄악과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아내들의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잊었느냐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95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you forgotten the wickedness committed by your </a:t>
            </a:r>
            <a:r>
              <a:rPr dirty="0" smtClean="0"/>
              <a:t>fathers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by the kings and queens of Judah and the wickedness </a:t>
            </a:r>
            <a:r>
              <a:rPr dirty="0" smtClean="0"/>
              <a:t>committed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you and your wives in the land of Judah and the streets of Jerusalem?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2172</Words>
  <Application>Microsoft Office PowerPoint</Application>
  <PresentationFormat>와이드스크린</PresentationFormat>
  <Paragraphs>210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131</cp:revision>
  <dcterms:created xsi:type="dcterms:W3CDTF">2019-02-17T10:11:46Z</dcterms:created>
  <dcterms:modified xsi:type="dcterms:W3CDTF">2022-09-08T02:46:19Z</dcterms:modified>
</cp:coreProperties>
</file>