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9" d="100"/>
          <a:sy n="109" d="100"/>
        </p:scale>
        <p:origin x="2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153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유다</a:t>
            </a:r>
            <a:r>
              <a:rPr dirty="0"/>
              <a:t> 왕 </a:t>
            </a:r>
            <a:r>
              <a:rPr dirty="0" err="1"/>
              <a:t>요시야의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여호야김</a:t>
            </a:r>
            <a:r>
              <a:rPr dirty="0"/>
              <a:t> 4년에 </a:t>
            </a:r>
            <a:r>
              <a:rPr dirty="0" err="1"/>
              <a:t>예레미야가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말에</a:t>
            </a:r>
            <a:r>
              <a:rPr dirty="0"/>
              <a:t> </a:t>
            </a:r>
            <a:r>
              <a:rPr dirty="0" err="1" smtClean="0"/>
              <a:t>따라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바룩이</a:t>
            </a:r>
            <a:r>
              <a:rPr dirty="0" smtClean="0"/>
              <a:t> </a:t>
            </a:r>
            <a:r>
              <a:rPr dirty="0"/>
              <a:t>이 </a:t>
            </a:r>
            <a:r>
              <a:rPr dirty="0" err="1"/>
              <a:t>말씀들을</a:t>
            </a:r>
            <a:r>
              <a:rPr dirty="0"/>
              <a:t> </a:t>
            </a:r>
            <a:r>
              <a:rPr dirty="0" err="1"/>
              <a:t>책에</a:t>
            </a:r>
            <a:r>
              <a:rPr dirty="0"/>
              <a:t> </a:t>
            </a:r>
            <a:r>
              <a:rPr dirty="0" err="1"/>
              <a:t>기록한</a:t>
            </a:r>
            <a:r>
              <a:rPr dirty="0"/>
              <a:t> </a:t>
            </a:r>
            <a:r>
              <a:rPr dirty="0" smtClean="0"/>
              <a:t>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예언자</a:t>
            </a:r>
            <a:r>
              <a:rPr dirty="0" smtClean="0"/>
              <a:t> </a:t>
            </a:r>
            <a:r>
              <a:rPr dirty="0" err="1"/>
              <a:t>예레미야가</a:t>
            </a:r>
            <a:r>
              <a:rPr dirty="0"/>
              <a:t> </a:t>
            </a:r>
            <a:r>
              <a:rPr dirty="0" err="1"/>
              <a:t>네리야의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바룩에게</a:t>
            </a:r>
            <a:r>
              <a:rPr dirty="0"/>
              <a:t> 한 </a:t>
            </a:r>
            <a:r>
              <a:rPr dirty="0" err="1"/>
              <a:t>말입니다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766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Jeremiah the prophet told Baruch son of </a:t>
            </a:r>
            <a:r>
              <a:rPr dirty="0" err="1" smtClean="0"/>
              <a:t>Neriah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the fourth year of </a:t>
            </a:r>
            <a:r>
              <a:rPr dirty="0" err="1"/>
              <a:t>Jehoiakim</a:t>
            </a:r>
            <a:r>
              <a:rPr dirty="0"/>
              <a:t> son of Josiah king of </a:t>
            </a:r>
            <a:r>
              <a:rPr dirty="0" smtClean="0"/>
              <a:t>Judah,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after </a:t>
            </a:r>
            <a:r>
              <a:rPr dirty="0"/>
              <a:t>Baruch had written on a scroll the words Jeremiah was then dictating: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“바룩아, 네게 이스라엘의 하나님 여호와께서 이렇게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"This is what the LORD, the God of Israel, says to you, Baruch: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277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‘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화가</a:t>
            </a:r>
            <a:r>
              <a:rPr dirty="0"/>
              <a:t> </a:t>
            </a:r>
            <a:r>
              <a:rPr dirty="0" err="1"/>
              <a:t>있도다</a:t>
            </a:r>
            <a:r>
              <a:rPr dirty="0"/>
              <a:t>! </a:t>
            </a: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내 </a:t>
            </a:r>
            <a:r>
              <a:rPr dirty="0" err="1"/>
              <a:t>고통에</a:t>
            </a:r>
            <a:r>
              <a:rPr dirty="0"/>
              <a:t> </a:t>
            </a:r>
            <a:r>
              <a:rPr dirty="0" err="1"/>
              <a:t>슬픔을</a:t>
            </a:r>
            <a:r>
              <a:rPr dirty="0"/>
              <a:t> </a:t>
            </a:r>
            <a:r>
              <a:rPr dirty="0" err="1"/>
              <a:t>더하셨기</a:t>
            </a:r>
            <a:r>
              <a:rPr dirty="0"/>
              <a:t> </a:t>
            </a:r>
            <a:r>
              <a:rPr dirty="0" err="1" smtClean="0"/>
              <a:t>때문이다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탄식으로</a:t>
            </a:r>
            <a:r>
              <a:rPr dirty="0"/>
              <a:t> </a:t>
            </a:r>
            <a:r>
              <a:rPr dirty="0" err="1"/>
              <a:t>피곤하고</a:t>
            </a:r>
            <a:r>
              <a:rPr dirty="0"/>
              <a:t> </a:t>
            </a:r>
            <a:r>
              <a:rPr dirty="0" err="1"/>
              <a:t>쉼을</a:t>
            </a:r>
            <a:r>
              <a:rPr dirty="0"/>
              <a:t> </a:t>
            </a:r>
            <a:r>
              <a:rPr dirty="0" err="1"/>
              <a:t>찾지</a:t>
            </a:r>
            <a:r>
              <a:rPr dirty="0"/>
              <a:t> </a:t>
            </a:r>
            <a:r>
              <a:rPr dirty="0" err="1"/>
              <a:t>못한다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547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said, `Woe to me! The LORD has added sorrow to my </a:t>
            </a:r>
            <a:r>
              <a:rPr dirty="0" smtClean="0"/>
              <a:t>pain;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am worn out with groaning and find no rest.'"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5213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 smtClean="0"/>
              <a:t>말하여라</a:t>
            </a:r>
            <a:r>
              <a:rPr lang="en-US" dirty="0" smtClean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</a:t>
            </a:r>
            <a:r>
              <a:rPr dirty="0" err="1"/>
              <a:t>보아라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세운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무너뜨릴</a:t>
            </a:r>
            <a:r>
              <a:rPr dirty="0"/>
              <a:t> </a:t>
            </a:r>
            <a:r>
              <a:rPr dirty="0" err="1" smtClean="0"/>
              <a:t>것이고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심은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뽑아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온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그리하겠다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991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said, "Say this to him: `This is what the LORD </a:t>
            </a:r>
            <a:r>
              <a:rPr dirty="0" smtClean="0"/>
              <a:t>says: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overthrow what I have built and uproot what I have planted,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throughout </a:t>
            </a:r>
            <a:r>
              <a:rPr dirty="0"/>
              <a:t>the land.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80323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그런데도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네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큰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추구하느냐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그것들을</a:t>
            </a:r>
            <a:r>
              <a:rPr dirty="0" smtClean="0"/>
              <a:t> </a:t>
            </a:r>
            <a:r>
              <a:rPr dirty="0" err="1"/>
              <a:t>추구하지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 </a:t>
            </a:r>
            <a:r>
              <a:rPr dirty="0" err="1"/>
              <a:t>보아라</a:t>
            </a:r>
            <a:r>
              <a:rPr dirty="0"/>
              <a:t>. </a:t>
            </a: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재앙을</a:t>
            </a:r>
            <a:r>
              <a:rPr dirty="0"/>
              <a:t> </a:t>
            </a:r>
            <a:r>
              <a:rPr dirty="0" err="1"/>
              <a:t>가져올</a:t>
            </a:r>
            <a:r>
              <a:rPr dirty="0"/>
              <a:t>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그러나</a:t>
            </a:r>
            <a:r>
              <a:rPr dirty="0" smtClean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곳에서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네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전리품처럼</a:t>
            </a:r>
            <a:r>
              <a:rPr dirty="0"/>
              <a:t> </a:t>
            </a:r>
            <a:r>
              <a:rPr dirty="0" err="1"/>
              <a:t>건져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 smtClean="0"/>
              <a:t>.’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말이다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278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Should you then seek great things for yourself? Seek them </a:t>
            </a:r>
            <a:r>
              <a:rPr dirty="0" smtClean="0"/>
              <a:t>not.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I will bring disaster on all people, declares the </a:t>
            </a:r>
            <a:r>
              <a:rPr dirty="0" smtClean="0"/>
              <a:t>LORD,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wherever you go I will let you escape with your life.'"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328</Words>
  <Application>Microsoft Office PowerPoint</Application>
  <PresentationFormat>와이드스크린</PresentationFormat>
  <Paragraphs>30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Seung88</cp:lastModifiedBy>
  <cp:revision>129</cp:revision>
  <dcterms:created xsi:type="dcterms:W3CDTF">2019-02-17T10:11:46Z</dcterms:created>
  <dcterms:modified xsi:type="dcterms:W3CDTF">2022-09-08T02:47:32Z</dcterms:modified>
</cp:coreProperties>
</file>