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민족들에 대해 여호와의 말씀이 예언자 예레미야에게 임했습니다.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039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word of the LORD that came to </a:t>
            </a:r>
            <a:r>
              <a:rPr dirty="0" smtClean="0"/>
              <a:t>Jeremiah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prophet concerning the nations: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그날은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날이다</a:t>
            </a:r>
            <a:r>
              <a:rPr dirty="0"/>
              <a:t>. </a:t>
            </a:r>
            <a:r>
              <a:rPr dirty="0" err="1"/>
              <a:t>대적에게</a:t>
            </a:r>
            <a:r>
              <a:rPr dirty="0"/>
              <a:t> </a:t>
            </a:r>
            <a:r>
              <a:rPr dirty="0" err="1"/>
              <a:t>복수하는</a:t>
            </a:r>
            <a:r>
              <a:rPr dirty="0"/>
              <a:t> </a:t>
            </a:r>
            <a:r>
              <a:rPr dirty="0" err="1"/>
              <a:t>복수의</a:t>
            </a:r>
            <a:r>
              <a:rPr dirty="0"/>
              <a:t> </a:t>
            </a:r>
            <a:r>
              <a:rPr dirty="0" err="1"/>
              <a:t>날이다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칼이</a:t>
            </a:r>
            <a:r>
              <a:rPr dirty="0" smtClean="0"/>
              <a:t> </a:t>
            </a:r>
            <a:r>
              <a:rPr dirty="0" err="1"/>
              <a:t>삼켜서</a:t>
            </a:r>
            <a:r>
              <a:rPr dirty="0"/>
              <a:t> </a:t>
            </a:r>
            <a:r>
              <a:rPr dirty="0" err="1"/>
              <a:t>배가</a:t>
            </a:r>
            <a:r>
              <a:rPr dirty="0"/>
              <a:t> </a:t>
            </a:r>
            <a:r>
              <a:rPr dirty="0" err="1"/>
              <a:t>부르며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피로</a:t>
            </a:r>
            <a:r>
              <a:rPr dirty="0"/>
              <a:t> </a:t>
            </a:r>
            <a:r>
              <a:rPr dirty="0" err="1"/>
              <a:t>취할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유프라테스</a:t>
            </a:r>
            <a:r>
              <a:rPr dirty="0"/>
              <a:t> </a:t>
            </a:r>
            <a:r>
              <a:rPr dirty="0" err="1"/>
              <a:t>강가</a:t>
            </a:r>
            <a:r>
              <a:rPr dirty="0"/>
              <a:t> </a:t>
            </a: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희생을</a:t>
            </a:r>
            <a:r>
              <a:rPr dirty="0"/>
              <a:t> 낼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2553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that day belongs to the Lord, the LORD </a:t>
            </a:r>
            <a:r>
              <a:rPr dirty="0" smtClean="0"/>
              <a:t>Almighty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a day of vengeance, for vengeance on his </a:t>
            </a:r>
            <a:r>
              <a:rPr dirty="0" smtClean="0"/>
              <a:t>foes.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sword will devour till it is </a:t>
            </a:r>
            <a:r>
              <a:rPr dirty="0" smtClean="0"/>
              <a:t>satisfied,</a:t>
            </a:r>
            <a:r>
              <a:rPr lang="en-US" dirty="0" smtClean="0"/>
              <a:t> </a:t>
            </a:r>
            <a:r>
              <a:rPr dirty="0" smtClean="0"/>
              <a:t>till </a:t>
            </a:r>
            <a:r>
              <a:rPr dirty="0"/>
              <a:t>it has quenched its thirst with </a:t>
            </a:r>
            <a:r>
              <a:rPr dirty="0" smtClean="0"/>
              <a:t>blood.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the </a:t>
            </a:r>
            <a:r>
              <a:rPr dirty="0" smtClean="0"/>
              <a:t>Lord,</a:t>
            </a:r>
            <a:r>
              <a:rPr lang="en-US" dirty="0" smtClean="0"/>
              <a:t> </a:t>
            </a:r>
            <a:r>
              <a:rPr dirty="0" smtClean="0"/>
              <a:t>the </a:t>
            </a:r>
            <a:r>
              <a:rPr dirty="0"/>
              <a:t>LORD Almighty, will offer sacrifice in the land of the </a:t>
            </a:r>
            <a:r>
              <a:rPr dirty="0" smtClean="0"/>
              <a:t>north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by </a:t>
            </a:r>
            <a:r>
              <a:rPr dirty="0"/>
              <a:t>the River Euphrates.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747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이집트의</a:t>
            </a:r>
            <a:r>
              <a:rPr dirty="0"/>
              <a:t> </a:t>
            </a:r>
            <a:r>
              <a:rPr dirty="0" err="1"/>
              <a:t>처녀</a:t>
            </a:r>
            <a:r>
              <a:rPr dirty="0"/>
              <a:t> </a:t>
            </a:r>
            <a:r>
              <a:rPr dirty="0" err="1"/>
              <a:t>딸아</a:t>
            </a:r>
            <a:r>
              <a:rPr dirty="0"/>
              <a:t>! </a:t>
            </a:r>
            <a:r>
              <a:rPr dirty="0" err="1"/>
              <a:t>길르앗으로</a:t>
            </a:r>
            <a:r>
              <a:rPr dirty="0"/>
              <a:t> </a:t>
            </a:r>
            <a:r>
              <a:rPr dirty="0" err="1"/>
              <a:t>올라가</a:t>
            </a:r>
            <a:r>
              <a:rPr dirty="0"/>
              <a:t> </a:t>
            </a:r>
            <a:r>
              <a:rPr dirty="0" err="1"/>
              <a:t>유향을</a:t>
            </a:r>
            <a:r>
              <a:rPr dirty="0"/>
              <a:t> </a:t>
            </a:r>
            <a:r>
              <a:rPr dirty="0" err="1"/>
              <a:t>취하라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네가</a:t>
            </a:r>
            <a:r>
              <a:rPr dirty="0" smtClean="0"/>
              <a:t> </a:t>
            </a:r>
            <a:r>
              <a:rPr dirty="0" err="1"/>
              <a:t>헛되이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약을</a:t>
            </a:r>
            <a:r>
              <a:rPr dirty="0"/>
              <a:t> </a:t>
            </a:r>
            <a:r>
              <a:rPr dirty="0" err="1"/>
              <a:t>쓰나</a:t>
            </a:r>
            <a:r>
              <a:rPr dirty="0"/>
              <a:t> </a:t>
            </a:r>
            <a:r>
              <a:rPr dirty="0" err="1"/>
              <a:t>네게는</a:t>
            </a:r>
            <a:r>
              <a:rPr dirty="0"/>
              <a:t> </a:t>
            </a:r>
            <a:r>
              <a:rPr dirty="0" err="1"/>
              <a:t>치유가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601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up to Gilead and get balm, O Virgin Daughter of </a:t>
            </a:r>
            <a:r>
              <a:rPr dirty="0" smtClean="0"/>
              <a:t>Egypt.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you multiply remedies in vain; there is no healing for you.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78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네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민족들이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네 </a:t>
            </a:r>
            <a:r>
              <a:rPr dirty="0" err="1"/>
              <a:t>부르짖음이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가득할</a:t>
            </a:r>
            <a:r>
              <a:rPr dirty="0"/>
              <a:t> </a:t>
            </a:r>
            <a:r>
              <a:rPr dirty="0" err="1" smtClean="0"/>
              <a:t>것이니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한 </a:t>
            </a:r>
            <a:r>
              <a:rPr dirty="0" err="1"/>
              <a:t>용사가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용사에</a:t>
            </a:r>
            <a:r>
              <a:rPr dirty="0"/>
              <a:t> </a:t>
            </a:r>
            <a:r>
              <a:rPr dirty="0" err="1"/>
              <a:t>걸려</a:t>
            </a:r>
            <a:r>
              <a:rPr dirty="0"/>
              <a:t> </a:t>
            </a:r>
            <a:r>
              <a:rPr dirty="0" err="1"/>
              <a:t>넘어지고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둘 다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쓰러질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42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nations will hear of your shame; your cries will fill the </a:t>
            </a:r>
            <a:r>
              <a:rPr dirty="0" smtClean="0"/>
              <a:t>earth.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One </a:t>
            </a:r>
            <a:r>
              <a:rPr dirty="0"/>
              <a:t>warrior will stumble over another; both will fall down together."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바벨론</a:t>
            </a:r>
            <a:r>
              <a:rPr dirty="0"/>
              <a:t> 왕 </a:t>
            </a:r>
            <a:r>
              <a:rPr dirty="0" err="1"/>
              <a:t>느부갓네살이</a:t>
            </a:r>
            <a:r>
              <a:rPr dirty="0"/>
              <a:t> </a:t>
            </a:r>
            <a:r>
              <a:rPr dirty="0" err="1"/>
              <a:t>이집트를</a:t>
            </a:r>
            <a:r>
              <a:rPr dirty="0"/>
              <a:t> </a:t>
            </a:r>
            <a:r>
              <a:rPr dirty="0" err="1"/>
              <a:t>공격하러</a:t>
            </a:r>
            <a:r>
              <a:rPr dirty="0"/>
              <a:t> 올 </a:t>
            </a:r>
            <a:r>
              <a:rPr dirty="0" err="1"/>
              <a:t>것에</a:t>
            </a:r>
            <a:r>
              <a:rPr dirty="0"/>
              <a:t> </a:t>
            </a:r>
            <a:r>
              <a:rPr dirty="0" err="1" smtClean="0"/>
              <a:t>대해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여호와께서</a:t>
            </a:r>
            <a:r>
              <a:rPr dirty="0" smtClean="0"/>
              <a:t> </a:t>
            </a: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예레미야에게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986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message the LORD spoke to Jeremiah the </a:t>
            </a:r>
            <a:r>
              <a:rPr dirty="0" smtClean="0"/>
              <a:t>prophet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about </a:t>
            </a:r>
            <a:r>
              <a:rPr dirty="0"/>
              <a:t>the coming of Nebuchadnezzar king of Babylon to attack Egypt: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650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“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선포하고</a:t>
            </a:r>
            <a:r>
              <a:rPr dirty="0"/>
              <a:t> </a:t>
            </a:r>
            <a:r>
              <a:rPr dirty="0" err="1"/>
              <a:t>믹돌에서</a:t>
            </a:r>
            <a:r>
              <a:rPr dirty="0"/>
              <a:t> </a:t>
            </a:r>
            <a:r>
              <a:rPr dirty="0" err="1"/>
              <a:t>선언하라</a:t>
            </a:r>
            <a:r>
              <a:rPr dirty="0"/>
              <a:t>. </a:t>
            </a:r>
            <a:r>
              <a:rPr dirty="0" err="1"/>
              <a:t>놉과</a:t>
            </a:r>
            <a:r>
              <a:rPr dirty="0"/>
              <a:t> </a:t>
            </a:r>
            <a:r>
              <a:rPr dirty="0" err="1"/>
              <a:t>다바네스에서</a:t>
            </a:r>
            <a:r>
              <a:rPr dirty="0"/>
              <a:t> </a:t>
            </a:r>
            <a:r>
              <a:rPr dirty="0" err="1"/>
              <a:t>선언하라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네 </a:t>
            </a:r>
            <a:r>
              <a:rPr dirty="0" err="1"/>
              <a:t>위치를</a:t>
            </a:r>
            <a:r>
              <a:rPr dirty="0"/>
              <a:t> </a:t>
            </a:r>
            <a:r>
              <a:rPr dirty="0" err="1"/>
              <a:t>지키고</a:t>
            </a:r>
            <a:r>
              <a:rPr dirty="0"/>
              <a:t> </a:t>
            </a:r>
            <a:r>
              <a:rPr dirty="0" err="1"/>
              <a:t>준비하라</a:t>
            </a:r>
            <a:r>
              <a:rPr dirty="0"/>
              <a:t>.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칼이</a:t>
            </a:r>
            <a:r>
              <a:rPr dirty="0"/>
              <a:t> 네 </a:t>
            </a:r>
            <a:r>
              <a:rPr dirty="0" err="1"/>
              <a:t>주변을</a:t>
            </a:r>
            <a:r>
              <a:rPr dirty="0"/>
              <a:t> </a:t>
            </a:r>
            <a:r>
              <a:rPr dirty="0" err="1"/>
              <a:t>삼키기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785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"Announce this in Egypt, and proclaim it in </a:t>
            </a:r>
            <a:r>
              <a:rPr dirty="0" err="1" smtClean="0"/>
              <a:t>Migdol</a:t>
            </a:r>
            <a:r>
              <a:rPr dirty="0" smtClean="0"/>
              <a:t>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proclaim </a:t>
            </a:r>
            <a:r>
              <a:rPr dirty="0"/>
              <a:t>it also in Memphis and </a:t>
            </a:r>
            <a:r>
              <a:rPr dirty="0" err="1"/>
              <a:t>Tahpanhes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Take your positions and get ready, for the sword devours those around you.'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068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왜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용사들이</a:t>
            </a:r>
            <a:r>
              <a:rPr dirty="0"/>
              <a:t> </a:t>
            </a:r>
            <a:r>
              <a:rPr dirty="0" err="1"/>
              <a:t>쓰러지겠느냐</a:t>
            </a:r>
            <a:r>
              <a:rPr dirty="0"/>
              <a:t>?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서지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 smtClean="0"/>
              <a:t>것은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여호와가</a:t>
            </a:r>
            <a:r>
              <a:rPr dirty="0" smtClean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쫓아냈기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480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will your warriors be laid low? They cannot </a:t>
            </a:r>
            <a:r>
              <a:rPr dirty="0" smtClean="0"/>
              <a:t>stand,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the LORD will push them down.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계속해서</a:t>
            </a:r>
            <a:r>
              <a:rPr dirty="0"/>
              <a:t> </a:t>
            </a:r>
            <a:r>
              <a:rPr dirty="0" err="1"/>
              <a:t>넘어질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한 </a:t>
            </a:r>
            <a:r>
              <a:rPr dirty="0" err="1"/>
              <a:t>사람이</a:t>
            </a:r>
            <a:r>
              <a:rPr dirty="0"/>
              <a:t> 또 한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쓰러질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말한다</a:t>
            </a:r>
            <a:r>
              <a:rPr dirty="0"/>
              <a:t>. ‘</a:t>
            </a:r>
            <a:r>
              <a:rPr dirty="0" err="1"/>
              <a:t>일어나라</a:t>
            </a:r>
            <a:r>
              <a:rPr dirty="0"/>
              <a:t>! </a:t>
            </a:r>
            <a:r>
              <a:rPr dirty="0" err="1"/>
              <a:t>압제자의</a:t>
            </a:r>
            <a:r>
              <a:rPr dirty="0"/>
              <a:t> </a:t>
            </a:r>
            <a:r>
              <a:rPr dirty="0" err="1"/>
              <a:t>칼날에서</a:t>
            </a:r>
            <a:r>
              <a:rPr dirty="0"/>
              <a:t> </a:t>
            </a:r>
            <a:r>
              <a:rPr dirty="0" err="1"/>
              <a:t>벗어나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동족에게로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고향</a:t>
            </a:r>
            <a:r>
              <a:rPr dirty="0" smtClean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돌아가자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873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stumble repeatedly; they will fall over each </a:t>
            </a:r>
            <a:r>
              <a:rPr dirty="0" smtClean="0"/>
              <a:t>other.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will say, `Get up, let us go back to our own </a:t>
            </a:r>
            <a:r>
              <a:rPr dirty="0" smtClean="0"/>
              <a:t>people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our native lands, away from the sword of the oppressor.'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114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외칠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‘</a:t>
            </a:r>
            <a:r>
              <a:rPr dirty="0" err="1"/>
              <a:t>이집트</a:t>
            </a:r>
            <a:r>
              <a:rPr dirty="0"/>
              <a:t> 왕 </a:t>
            </a:r>
            <a:r>
              <a:rPr dirty="0" err="1"/>
              <a:t>바로는</a:t>
            </a:r>
            <a:r>
              <a:rPr dirty="0"/>
              <a:t> </a:t>
            </a:r>
            <a:r>
              <a:rPr dirty="0" err="1"/>
              <a:t>허풍선이일</a:t>
            </a:r>
            <a:r>
              <a:rPr dirty="0"/>
              <a:t> </a:t>
            </a:r>
            <a:r>
              <a:rPr dirty="0" err="1"/>
              <a:t>뿐이다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그는</a:t>
            </a:r>
            <a:r>
              <a:rPr dirty="0" smtClean="0"/>
              <a:t> </a:t>
            </a:r>
            <a:r>
              <a:rPr dirty="0" err="1"/>
              <a:t>정해진</a:t>
            </a:r>
            <a:r>
              <a:rPr dirty="0"/>
              <a:t> </a:t>
            </a:r>
            <a:r>
              <a:rPr dirty="0" err="1"/>
              <a:t>때를</a:t>
            </a:r>
            <a:r>
              <a:rPr dirty="0"/>
              <a:t> </a:t>
            </a:r>
            <a:r>
              <a:rPr dirty="0" err="1"/>
              <a:t>놓쳤다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60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they will exclaim, `Pharaoh king of Egypt is only a loud </a:t>
            </a:r>
            <a:r>
              <a:rPr dirty="0" smtClean="0"/>
              <a:t>noise;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has missed his opportunity.'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98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되시는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 “</a:t>
            </a:r>
            <a:r>
              <a:rPr dirty="0" err="1"/>
              <a:t>나의</a:t>
            </a:r>
            <a:r>
              <a:rPr dirty="0"/>
              <a:t> </a:t>
            </a:r>
            <a:r>
              <a:rPr dirty="0" err="1"/>
              <a:t>삶을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맹세한다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산들</a:t>
            </a:r>
            <a:r>
              <a:rPr dirty="0" smtClean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다볼</a:t>
            </a:r>
            <a:r>
              <a:rPr dirty="0"/>
              <a:t> </a:t>
            </a:r>
            <a:r>
              <a:rPr dirty="0" err="1"/>
              <a:t>같고</a:t>
            </a:r>
            <a:r>
              <a:rPr dirty="0"/>
              <a:t> </a:t>
            </a: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곁의</a:t>
            </a:r>
            <a:r>
              <a:rPr dirty="0"/>
              <a:t> </a:t>
            </a:r>
            <a:r>
              <a:rPr dirty="0" err="1"/>
              <a:t>갈멜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나올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510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"As surely as I live," declares the King, whose name is the LORD Almighty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one will come who is like Tabor among the mountains, like Carmel by the sea.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402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이집트에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짐을</a:t>
            </a:r>
            <a:r>
              <a:rPr dirty="0"/>
              <a:t> </a:t>
            </a:r>
            <a:r>
              <a:rPr dirty="0" err="1"/>
              <a:t>꾸려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잡혀갈</a:t>
            </a:r>
            <a:r>
              <a:rPr dirty="0"/>
              <a:t> </a:t>
            </a:r>
            <a:r>
              <a:rPr dirty="0" err="1"/>
              <a:t>준비를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놉이</a:t>
            </a:r>
            <a:r>
              <a:rPr dirty="0"/>
              <a:t> </a:t>
            </a:r>
            <a:r>
              <a:rPr dirty="0" err="1"/>
              <a:t>황폐하게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될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25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Pack your belongings for exile, you who live in </a:t>
            </a:r>
            <a:r>
              <a:rPr dirty="0" smtClean="0"/>
              <a:t>Egypt,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Memphis will be laid waste and lie in ruins without inhabitant.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5813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이집트에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말씀입니다</a:t>
            </a:r>
            <a:r>
              <a:rPr dirty="0"/>
              <a:t>. </a:t>
            </a: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요시야의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여호야김</a:t>
            </a:r>
            <a:r>
              <a:rPr dirty="0"/>
              <a:t> 4</a:t>
            </a:r>
            <a:r>
              <a:rPr dirty="0" smtClean="0"/>
              <a:t>년에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유프라테스</a:t>
            </a:r>
            <a:r>
              <a:rPr dirty="0" smtClean="0"/>
              <a:t> </a:t>
            </a:r>
            <a:r>
              <a:rPr dirty="0" err="1"/>
              <a:t>강가</a:t>
            </a:r>
            <a:r>
              <a:rPr dirty="0"/>
              <a:t> </a:t>
            </a:r>
            <a:r>
              <a:rPr dirty="0" err="1"/>
              <a:t>갈그미스에서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왕 </a:t>
            </a:r>
            <a:r>
              <a:rPr dirty="0" err="1"/>
              <a:t>느부갓네살이</a:t>
            </a:r>
            <a:r>
              <a:rPr dirty="0"/>
              <a:t> </a:t>
            </a:r>
            <a:r>
              <a:rPr dirty="0" err="1" smtClean="0"/>
              <a:t>물리친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이집트</a:t>
            </a:r>
            <a:r>
              <a:rPr dirty="0" smtClean="0"/>
              <a:t> </a:t>
            </a:r>
            <a:r>
              <a:rPr dirty="0"/>
              <a:t>왕 </a:t>
            </a:r>
            <a:r>
              <a:rPr dirty="0" err="1"/>
              <a:t>바로느고의</a:t>
            </a:r>
            <a:r>
              <a:rPr dirty="0"/>
              <a:t> </a:t>
            </a:r>
            <a:r>
              <a:rPr dirty="0" err="1"/>
              <a:t>군대에</a:t>
            </a:r>
            <a:r>
              <a:rPr dirty="0"/>
              <a:t> </a:t>
            </a:r>
            <a:r>
              <a:rPr dirty="0" err="1"/>
              <a:t>관해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4592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Concerning Egypt: This is the </a:t>
            </a:r>
            <a:r>
              <a:rPr dirty="0" smtClean="0"/>
              <a:t>message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against </a:t>
            </a:r>
            <a:r>
              <a:rPr dirty="0"/>
              <a:t>the army of Pharaoh </a:t>
            </a:r>
            <a:r>
              <a:rPr dirty="0" err="1"/>
              <a:t>Neco</a:t>
            </a:r>
            <a:r>
              <a:rPr dirty="0"/>
              <a:t> king of </a:t>
            </a:r>
            <a:r>
              <a:rPr dirty="0" smtClean="0"/>
              <a:t>Egypt,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which </a:t>
            </a:r>
            <a:r>
              <a:rPr dirty="0"/>
              <a:t>was defeated at </a:t>
            </a:r>
            <a:r>
              <a:rPr dirty="0" smtClean="0"/>
              <a:t>Carchemish</a:t>
            </a:r>
            <a:r>
              <a:rPr lang="en-US" dirty="0" smtClean="0"/>
              <a:t> </a:t>
            </a:r>
            <a:r>
              <a:rPr dirty="0" smtClean="0"/>
              <a:t>on </a:t>
            </a:r>
            <a:r>
              <a:rPr dirty="0"/>
              <a:t>the Euphrates </a:t>
            </a:r>
            <a:r>
              <a:rPr dirty="0" smtClean="0"/>
              <a:t>River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by </a:t>
            </a:r>
            <a:r>
              <a:rPr dirty="0"/>
              <a:t>Nebuchadnezzar king of </a:t>
            </a:r>
            <a:r>
              <a:rPr dirty="0" smtClean="0"/>
              <a:t>Babylon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the fourth year of </a:t>
            </a:r>
            <a:r>
              <a:rPr dirty="0" err="1"/>
              <a:t>Jehoiakim</a:t>
            </a:r>
            <a:r>
              <a:rPr dirty="0"/>
              <a:t> son of Josiah king of Judah: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이집트가 아름다운 암송아지나 그의 멸망이 북쪽에서부터 오고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"Egypt is a beautiful heifer, but a gadfly is coming against her from the north.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1530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용병들은</a:t>
            </a:r>
            <a:r>
              <a:rPr dirty="0"/>
              <a:t> </a:t>
            </a:r>
            <a:r>
              <a:rPr dirty="0" err="1"/>
              <a:t>살찐</a:t>
            </a:r>
            <a:r>
              <a:rPr dirty="0"/>
              <a:t> </a:t>
            </a:r>
            <a:r>
              <a:rPr dirty="0" err="1"/>
              <a:t>송아지</a:t>
            </a:r>
            <a:r>
              <a:rPr dirty="0"/>
              <a:t> </a:t>
            </a:r>
            <a:r>
              <a:rPr dirty="0" err="1"/>
              <a:t>같으나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역시</a:t>
            </a:r>
            <a:r>
              <a:rPr dirty="0"/>
              <a:t> </a:t>
            </a:r>
            <a:r>
              <a:rPr dirty="0" err="1"/>
              <a:t>돌아서서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도망칠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버티지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재앙의</a:t>
            </a:r>
            <a:r>
              <a:rPr dirty="0"/>
              <a:t> </a:t>
            </a: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오고</a:t>
            </a:r>
            <a:r>
              <a:rPr dirty="0"/>
              <a:t> </a:t>
            </a:r>
            <a:r>
              <a:rPr dirty="0" err="1" smtClean="0"/>
              <a:t>있고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처벌받을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오기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832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mercenaries in her ranks are like fattened </a:t>
            </a:r>
            <a:r>
              <a:rPr dirty="0" smtClean="0"/>
              <a:t>calves.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too will turn and flee together, they will not stand their </a:t>
            </a:r>
            <a:r>
              <a:rPr dirty="0" smtClean="0"/>
              <a:t>ground,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the day of disaster is coming upon them, the time for them to be punished.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대적이</a:t>
            </a:r>
            <a:r>
              <a:rPr dirty="0"/>
              <a:t> </a:t>
            </a:r>
            <a:r>
              <a:rPr dirty="0" err="1"/>
              <a:t>군대를</a:t>
            </a:r>
            <a:r>
              <a:rPr dirty="0"/>
              <a:t> </a:t>
            </a:r>
            <a:r>
              <a:rPr dirty="0" err="1"/>
              <a:t>거느리고</a:t>
            </a:r>
            <a:r>
              <a:rPr dirty="0"/>
              <a:t> </a:t>
            </a:r>
            <a:r>
              <a:rPr dirty="0" err="1"/>
              <a:t>행진할</a:t>
            </a:r>
            <a:r>
              <a:rPr dirty="0"/>
              <a:t> 때 </a:t>
            </a:r>
            <a:r>
              <a:rPr dirty="0" err="1"/>
              <a:t>이집트가</a:t>
            </a:r>
            <a:r>
              <a:rPr dirty="0"/>
              <a:t> </a:t>
            </a:r>
            <a:r>
              <a:rPr dirty="0" err="1"/>
              <a:t>도망하는</a:t>
            </a:r>
            <a:r>
              <a:rPr dirty="0"/>
              <a:t> </a:t>
            </a:r>
            <a:r>
              <a:rPr dirty="0" err="1"/>
              <a:t>뱀처럼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낼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이집트를</a:t>
            </a:r>
            <a:r>
              <a:rPr dirty="0"/>
              <a:t> </a:t>
            </a:r>
            <a:r>
              <a:rPr dirty="0" err="1"/>
              <a:t>치러</a:t>
            </a:r>
            <a:r>
              <a:rPr dirty="0"/>
              <a:t> </a:t>
            </a:r>
            <a:r>
              <a:rPr dirty="0" err="1"/>
              <a:t>도끼를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올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94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Egypt will hiss like a fleeing serpent as the enemy advances in </a:t>
            </a:r>
            <a:r>
              <a:rPr dirty="0" smtClean="0"/>
              <a:t>force;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will come against her with axes, like men who cut down trees.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86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숲이</a:t>
            </a:r>
            <a:r>
              <a:rPr dirty="0"/>
              <a:t> </a:t>
            </a:r>
            <a:r>
              <a:rPr dirty="0" err="1"/>
              <a:t>빽빽하더라도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숲을</a:t>
            </a:r>
            <a:r>
              <a:rPr dirty="0"/>
              <a:t> </a:t>
            </a:r>
            <a:r>
              <a:rPr dirty="0" err="1"/>
              <a:t>찍어낼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그들은</a:t>
            </a:r>
            <a:r>
              <a:rPr dirty="0" smtClean="0"/>
              <a:t> </a:t>
            </a:r>
            <a:r>
              <a:rPr dirty="0" err="1"/>
              <a:t>메뚜기</a:t>
            </a:r>
            <a:r>
              <a:rPr dirty="0"/>
              <a:t> </a:t>
            </a:r>
            <a:r>
              <a:rPr dirty="0" err="1"/>
              <a:t>떼보다</a:t>
            </a:r>
            <a:r>
              <a:rPr dirty="0"/>
              <a:t> </a:t>
            </a:r>
            <a:r>
              <a:rPr dirty="0" err="1"/>
              <a:t>많아서</a:t>
            </a:r>
            <a:r>
              <a:rPr dirty="0"/>
              <a:t> 그 </a:t>
            </a:r>
            <a:r>
              <a:rPr dirty="0" err="1"/>
              <a:t>수를</a:t>
            </a:r>
            <a:r>
              <a:rPr dirty="0"/>
              <a:t> 셀 수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48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chop down her forest," declares the LORD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dense though it be. They are more numerous than </a:t>
            </a:r>
            <a:r>
              <a:rPr dirty="0" smtClean="0"/>
              <a:t>locusts,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cannot be counted.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이집트의 딸이 수치를 당해 북쪽 사람들의 손에 넘겨질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892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Daughter of Egypt will be put to </a:t>
            </a:r>
            <a:r>
              <a:rPr dirty="0" smtClean="0"/>
              <a:t>shame,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handed </a:t>
            </a:r>
            <a:r>
              <a:rPr dirty="0"/>
              <a:t>over to the people of the north."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058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노의</a:t>
            </a:r>
            <a:r>
              <a:rPr dirty="0"/>
              <a:t> </a:t>
            </a:r>
            <a:r>
              <a:rPr dirty="0" err="1"/>
              <a:t>아몬과</a:t>
            </a:r>
            <a:r>
              <a:rPr dirty="0"/>
              <a:t> </a:t>
            </a:r>
            <a:r>
              <a:rPr dirty="0" err="1"/>
              <a:t>바로와</a:t>
            </a:r>
            <a:r>
              <a:rPr dirty="0"/>
              <a:t> </a:t>
            </a:r>
            <a:r>
              <a:rPr dirty="0" err="1"/>
              <a:t>이집트와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신들과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왕들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곧 </a:t>
            </a:r>
            <a:r>
              <a:rPr dirty="0" err="1"/>
              <a:t>바로와</a:t>
            </a:r>
            <a:r>
              <a:rPr dirty="0"/>
              <a:t> </a:t>
            </a:r>
            <a:r>
              <a:rPr dirty="0" err="1"/>
              <a:t>바로를</a:t>
            </a:r>
            <a:r>
              <a:rPr dirty="0"/>
              <a:t> </a:t>
            </a:r>
            <a:r>
              <a:rPr dirty="0" err="1"/>
              <a:t>의지하는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처벌할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02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Almighty, the God of Israel,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I am about to bring punishment on Amon god of </a:t>
            </a:r>
            <a:r>
              <a:rPr dirty="0" smtClean="0"/>
              <a:t>Thebes,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 </a:t>
            </a:r>
            <a:r>
              <a:rPr dirty="0"/>
              <a:t>Pharaoh, on Egypt and her gods and her </a:t>
            </a:r>
            <a:r>
              <a:rPr dirty="0" smtClean="0"/>
              <a:t>kings,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on those who rely on Pharaoh.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197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찾는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, </a:t>
            </a:r>
            <a:r>
              <a:rPr dirty="0" err="1"/>
              <a:t>바벨론</a:t>
            </a:r>
            <a:r>
              <a:rPr dirty="0"/>
              <a:t> 왕 </a:t>
            </a:r>
            <a:r>
              <a:rPr dirty="0" err="1"/>
              <a:t>느부갓네살과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신하들의</a:t>
            </a:r>
            <a:r>
              <a:rPr dirty="0"/>
              <a:t> </a:t>
            </a:r>
            <a:r>
              <a:rPr dirty="0" err="1" smtClean="0"/>
              <a:t>손에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그들을</a:t>
            </a:r>
            <a:r>
              <a:rPr dirty="0" smtClean="0"/>
              <a:t> </a:t>
            </a:r>
            <a:r>
              <a:rPr dirty="0" err="1"/>
              <a:t>넘겨줄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그러나</a:t>
            </a:r>
            <a:r>
              <a:rPr dirty="0"/>
              <a:t> 그 </a:t>
            </a:r>
            <a:r>
              <a:rPr dirty="0" err="1"/>
              <a:t>후에는</a:t>
            </a:r>
            <a:r>
              <a:rPr dirty="0"/>
              <a:t> </a:t>
            </a:r>
            <a:r>
              <a:rPr dirty="0" err="1"/>
              <a:t>이집트가</a:t>
            </a:r>
            <a:r>
              <a:rPr dirty="0"/>
              <a:t> </a:t>
            </a:r>
            <a:r>
              <a:rPr dirty="0" err="1"/>
              <a:t>예전처럼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곳이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48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hand them over to those who seek their </a:t>
            </a:r>
            <a:r>
              <a:rPr dirty="0" smtClean="0"/>
              <a:t>lives,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Nebuchadnezzar king of Babylon and his officers. Later, </a:t>
            </a:r>
            <a:r>
              <a:rPr dirty="0" smtClean="0"/>
              <a:t>however,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Egypt </a:t>
            </a:r>
            <a:r>
              <a:rPr dirty="0"/>
              <a:t>will be inhabited as in times past," declares the LORD.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0630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“내 종 </a:t>
            </a:r>
            <a:r>
              <a:rPr dirty="0" err="1"/>
              <a:t>야곱아</a:t>
            </a:r>
            <a:r>
              <a:rPr dirty="0"/>
              <a:t>,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</a:t>
            </a:r>
            <a:r>
              <a:rPr dirty="0" err="1"/>
              <a:t>이스라엘아</a:t>
            </a:r>
            <a:r>
              <a:rPr dirty="0"/>
              <a:t>, </a:t>
            </a:r>
            <a:r>
              <a:rPr dirty="0" err="1"/>
              <a:t>놀라지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먼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구원하고</a:t>
            </a:r>
            <a:r>
              <a:rPr dirty="0"/>
              <a:t> 네 </a:t>
            </a:r>
            <a:r>
              <a:rPr dirty="0" err="1"/>
              <a:t>자손들을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포로</a:t>
            </a:r>
            <a:r>
              <a:rPr dirty="0"/>
              <a:t> 된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구원할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야곱이</a:t>
            </a:r>
            <a:r>
              <a:rPr dirty="0" smtClean="0"/>
              <a:t> </a:t>
            </a:r>
            <a:r>
              <a:rPr dirty="0" err="1"/>
              <a:t>돌아와</a:t>
            </a:r>
            <a:r>
              <a:rPr dirty="0"/>
              <a:t> </a:t>
            </a:r>
            <a:r>
              <a:rPr dirty="0" err="1"/>
              <a:t>평화와</a:t>
            </a:r>
            <a:r>
              <a:rPr dirty="0"/>
              <a:t> </a:t>
            </a:r>
            <a:r>
              <a:rPr dirty="0" err="1"/>
              <a:t>안정을</a:t>
            </a:r>
            <a:r>
              <a:rPr dirty="0"/>
              <a:t> </a:t>
            </a:r>
            <a:r>
              <a:rPr dirty="0" err="1"/>
              <a:t>얻을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두렵게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807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fear, O Jacob my servant; do not be </a:t>
            </a:r>
            <a:r>
              <a:rPr dirty="0" smtClean="0"/>
              <a:t>dismayed,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 </a:t>
            </a:r>
            <a:r>
              <a:rPr dirty="0"/>
              <a:t>Israel. I will surely save you out of a distant </a:t>
            </a:r>
            <a:r>
              <a:rPr dirty="0" smtClean="0"/>
              <a:t>place,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your </a:t>
            </a:r>
            <a:r>
              <a:rPr dirty="0"/>
              <a:t>descendants from the land of their </a:t>
            </a:r>
            <a:r>
              <a:rPr dirty="0" smtClean="0"/>
              <a:t>exile.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Jacob </a:t>
            </a:r>
            <a:r>
              <a:rPr dirty="0"/>
              <a:t>will again have peace and security, and no one will make him afraid.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833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내 종 </a:t>
            </a:r>
            <a:r>
              <a:rPr dirty="0" err="1"/>
              <a:t>야곱아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함께하니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너를</a:t>
            </a:r>
            <a:r>
              <a:rPr dirty="0" smtClean="0"/>
              <a:t> </a:t>
            </a:r>
            <a:r>
              <a:rPr dirty="0" err="1"/>
              <a:t>쫓아낸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멸망시킬</a:t>
            </a:r>
            <a:r>
              <a:rPr dirty="0"/>
              <a:t> </a:t>
            </a:r>
            <a:r>
              <a:rPr dirty="0" err="1" smtClean="0"/>
              <a:t>것이나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너는</a:t>
            </a:r>
            <a:r>
              <a:rPr dirty="0" smtClean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멸망시키지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그러나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정의로</a:t>
            </a:r>
            <a:r>
              <a:rPr dirty="0"/>
              <a:t> </a:t>
            </a:r>
            <a:r>
              <a:rPr dirty="0" err="1"/>
              <a:t>훈계해</a:t>
            </a:r>
            <a:r>
              <a:rPr dirty="0"/>
              <a:t> </a:t>
            </a:r>
            <a:r>
              <a:rPr dirty="0" err="1"/>
              <a:t>전혀</a:t>
            </a:r>
            <a:r>
              <a:rPr dirty="0"/>
              <a:t> </a:t>
            </a:r>
            <a:r>
              <a:rPr dirty="0" err="1"/>
              <a:t>처벌받지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하지는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990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fear, O Jacob my servant, for I am with you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LORD. "Though I completely destroy all the </a:t>
            </a:r>
            <a:r>
              <a:rPr dirty="0" smtClean="0"/>
              <a:t>nations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among </a:t>
            </a:r>
            <a:r>
              <a:rPr dirty="0"/>
              <a:t>which I scatter you, I will not completely destroy you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/>
              <a:t>I</a:t>
            </a:r>
            <a:r>
              <a:rPr smtClean="0"/>
              <a:t> </a:t>
            </a:r>
            <a:r>
              <a:rPr dirty="0"/>
              <a:t>will discipline you but only with justice; I will not let you go entirely unpunished."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“크고 작은 방패를 준비해 전쟁에 나가라!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"Prepare your shields, both large and small, and march out for battle!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503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기병들아</a:t>
            </a:r>
            <a:r>
              <a:rPr dirty="0"/>
              <a:t>,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/>
              <a:t>안장을</a:t>
            </a:r>
            <a:r>
              <a:rPr dirty="0"/>
              <a:t> </a:t>
            </a:r>
            <a:r>
              <a:rPr dirty="0" err="1"/>
              <a:t>채우고</a:t>
            </a:r>
            <a:r>
              <a:rPr dirty="0"/>
              <a:t> </a:t>
            </a:r>
            <a:r>
              <a:rPr dirty="0" err="1"/>
              <a:t>올라타라</a:t>
            </a:r>
            <a:r>
              <a:rPr dirty="0" smtClean="0"/>
              <a:t>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투구를</a:t>
            </a:r>
            <a:r>
              <a:rPr dirty="0" smtClean="0"/>
              <a:t> </a:t>
            </a:r>
            <a:r>
              <a:rPr dirty="0" err="1"/>
              <a:t>쓰고서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위치를</a:t>
            </a:r>
            <a:r>
              <a:rPr dirty="0"/>
              <a:t> </a:t>
            </a:r>
            <a:r>
              <a:rPr dirty="0" err="1"/>
              <a:t>지키라</a:t>
            </a:r>
            <a:r>
              <a:rPr dirty="0"/>
              <a:t>! </a:t>
            </a:r>
            <a:r>
              <a:rPr dirty="0" err="1"/>
              <a:t>창을</a:t>
            </a:r>
            <a:r>
              <a:rPr dirty="0"/>
              <a:t> </a:t>
            </a:r>
            <a:r>
              <a:rPr dirty="0" err="1"/>
              <a:t>갈고</a:t>
            </a:r>
            <a:r>
              <a:rPr dirty="0"/>
              <a:t> </a:t>
            </a:r>
            <a:r>
              <a:rPr dirty="0" err="1"/>
              <a:t>갑옷을</a:t>
            </a:r>
            <a:r>
              <a:rPr dirty="0"/>
              <a:t> </a:t>
            </a:r>
            <a:r>
              <a:rPr dirty="0" err="1"/>
              <a:t>입으라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018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Harness the horses, mount the </a:t>
            </a:r>
            <a:r>
              <a:rPr dirty="0" smtClean="0"/>
              <a:t>steeds!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Take </a:t>
            </a:r>
            <a:r>
              <a:rPr dirty="0"/>
              <a:t>your positions with helmets on! Polish your spears, put on your armor!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보는가</a:t>
            </a:r>
            <a:r>
              <a:rPr dirty="0"/>
              <a:t>?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놀라고</a:t>
            </a:r>
            <a:r>
              <a:rPr dirty="0"/>
              <a:t> </a:t>
            </a:r>
            <a:r>
              <a:rPr dirty="0" err="1"/>
              <a:t>뒤로</a:t>
            </a:r>
            <a:r>
              <a:rPr dirty="0"/>
              <a:t> </a:t>
            </a:r>
            <a:r>
              <a:rPr dirty="0" err="1"/>
              <a:t>물러가고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용사들이</a:t>
            </a:r>
            <a:r>
              <a:rPr dirty="0"/>
              <a:t> </a:t>
            </a:r>
            <a:r>
              <a:rPr dirty="0" err="1"/>
              <a:t>패해</a:t>
            </a:r>
            <a:r>
              <a:rPr dirty="0"/>
              <a:t> </a:t>
            </a:r>
            <a:r>
              <a:rPr dirty="0" err="1"/>
              <a:t>도망가고</a:t>
            </a:r>
            <a:r>
              <a:rPr dirty="0"/>
              <a:t> </a:t>
            </a:r>
            <a:r>
              <a:rPr dirty="0" err="1"/>
              <a:t>있으며</a:t>
            </a:r>
            <a:r>
              <a:rPr dirty="0"/>
              <a:t> </a:t>
            </a:r>
            <a:r>
              <a:rPr dirty="0" err="1"/>
              <a:t>뒤도</a:t>
            </a:r>
            <a:r>
              <a:rPr dirty="0"/>
              <a:t> </a:t>
            </a:r>
            <a:r>
              <a:rPr dirty="0" err="1"/>
              <a:t>돌아보지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공포가</a:t>
            </a:r>
            <a:r>
              <a:rPr dirty="0" smtClean="0"/>
              <a:t> </a:t>
            </a:r>
            <a:r>
              <a:rPr dirty="0" err="1"/>
              <a:t>사방에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07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do I see? They are terrified, they are </a:t>
            </a:r>
            <a:r>
              <a:rPr dirty="0" smtClean="0"/>
              <a:t>retreating,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their </a:t>
            </a:r>
            <a:r>
              <a:rPr dirty="0"/>
              <a:t>warriors are defeated. They flee in haste without looking </a:t>
            </a:r>
            <a:r>
              <a:rPr dirty="0" smtClean="0"/>
              <a:t>back,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there is terror on every side," declares the LORD.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발 </a:t>
            </a:r>
            <a:r>
              <a:rPr dirty="0" err="1"/>
              <a:t>빠른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도망치지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피하지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유프라테스</a:t>
            </a:r>
            <a:r>
              <a:rPr dirty="0" smtClean="0"/>
              <a:t> </a:t>
            </a:r>
            <a:r>
              <a:rPr dirty="0" err="1"/>
              <a:t>강가</a:t>
            </a:r>
            <a:r>
              <a:rPr dirty="0"/>
              <a:t> </a:t>
            </a:r>
            <a:r>
              <a:rPr dirty="0" err="1"/>
              <a:t>북쪽에서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넘어지고</a:t>
            </a:r>
            <a:r>
              <a:rPr dirty="0"/>
              <a:t> </a:t>
            </a:r>
            <a:r>
              <a:rPr dirty="0" err="1"/>
              <a:t>쓰러진다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798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swift cannot flee nor the strong </a:t>
            </a:r>
            <a:r>
              <a:rPr dirty="0" smtClean="0"/>
              <a:t>escape.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the north by the River Euphrates they stumble and fall.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38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나일</a:t>
            </a:r>
            <a:r>
              <a:rPr dirty="0"/>
              <a:t> </a:t>
            </a:r>
            <a:r>
              <a:rPr dirty="0" err="1"/>
              <a:t>강처럼</a:t>
            </a:r>
            <a:r>
              <a:rPr dirty="0"/>
              <a:t> </a:t>
            </a:r>
            <a:r>
              <a:rPr dirty="0" err="1"/>
              <a:t>일어나는</a:t>
            </a:r>
            <a:r>
              <a:rPr dirty="0"/>
              <a:t> 이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누구인가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물을</a:t>
            </a:r>
            <a:r>
              <a:rPr dirty="0" smtClean="0"/>
              <a:t> </a:t>
            </a:r>
            <a:r>
              <a:rPr dirty="0" err="1"/>
              <a:t>물결치게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강물처럼</a:t>
            </a:r>
            <a:r>
              <a:rPr dirty="0"/>
              <a:t> </a:t>
            </a:r>
            <a:r>
              <a:rPr dirty="0" err="1"/>
              <a:t>일어나는</a:t>
            </a:r>
            <a:r>
              <a:rPr dirty="0"/>
              <a:t> 이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누구인가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866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 is this that rises like the </a:t>
            </a:r>
            <a:r>
              <a:rPr dirty="0" smtClean="0"/>
              <a:t>Nile,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like </a:t>
            </a:r>
            <a:r>
              <a:rPr dirty="0"/>
              <a:t>rivers of surging waters?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이집트가</a:t>
            </a:r>
            <a:r>
              <a:rPr dirty="0"/>
              <a:t> </a:t>
            </a:r>
            <a:r>
              <a:rPr dirty="0" err="1"/>
              <a:t>나일</a:t>
            </a:r>
            <a:r>
              <a:rPr dirty="0"/>
              <a:t> </a:t>
            </a:r>
            <a:r>
              <a:rPr dirty="0" err="1"/>
              <a:t>강처럼</a:t>
            </a:r>
            <a:r>
              <a:rPr dirty="0"/>
              <a:t> </a:t>
            </a:r>
            <a:r>
              <a:rPr dirty="0" err="1"/>
              <a:t>일어나고</a:t>
            </a:r>
            <a:r>
              <a:rPr dirty="0"/>
              <a:t> </a:t>
            </a:r>
            <a:r>
              <a:rPr dirty="0" err="1"/>
              <a:t>이집트가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물결치게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강들과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이집트가</a:t>
            </a:r>
            <a:r>
              <a:rPr dirty="0" smtClean="0"/>
              <a:t> </a:t>
            </a:r>
            <a:r>
              <a:rPr dirty="0" err="1"/>
              <a:t>말한다</a:t>
            </a:r>
            <a:r>
              <a:rPr dirty="0"/>
              <a:t>. 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세상을</a:t>
            </a:r>
            <a:r>
              <a:rPr dirty="0"/>
              <a:t> </a:t>
            </a:r>
            <a:r>
              <a:rPr dirty="0" err="1"/>
              <a:t>덮을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성읍들과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멸망시킬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418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Egypt rises like the Nile, like rivers of surging </a:t>
            </a:r>
            <a:r>
              <a:rPr dirty="0" smtClean="0"/>
              <a:t>waters.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She </a:t>
            </a:r>
            <a:r>
              <a:rPr dirty="0"/>
              <a:t>says, `I will rise and cover the earth; I will destroy cities and their people.'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389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말들아</a:t>
            </a:r>
            <a:r>
              <a:rPr dirty="0"/>
              <a:t>, </a:t>
            </a:r>
            <a:r>
              <a:rPr dirty="0" err="1"/>
              <a:t>달리라</a:t>
            </a:r>
            <a:r>
              <a:rPr dirty="0"/>
              <a:t>! </a:t>
            </a:r>
            <a:r>
              <a:rPr dirty="0" err="1"/>
              <a:t>전차들아</a:t>
            </a:r>
            <a:r>
              <a:rPr dirty="0"/>
              <a:t>, </a:t>
            </a:r>
            <a:r>
              <a:rPr dirty="0" err="1"/>
              <a:t>진격하라</a:t>
            </a:r>
            <a:r>
              <a:rPr dirty="0"/>
              <a:t>! </a:t>
            </a:r>
            <a:r>
              <a:rPr dirty="0" err="1"/>
              <a:t>용사들아</a:t>
            </a:r>
            <a:r>
              <a:rPr dirty="0"/>
              <a:t>, </a:t>
            </a:r>
            <a:r>
              <a:rPr dirty="0" err="1"/>
              <a:t>나가라</a:t>
            </a:r>
            <a:r>
              <a:rPr dirty="0" smtClean="0"/>
              <a:t>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방패를</a:t>
            </a:r>
            <a:r>
              <a:rPr dirty="0" smtClean="0"/>
              <a:t> </a:t>
            </a:r>
            <a:r>
              <a:rPr dirty="0"/>
              <a:t>든 </a:t>
            </a:r>
            <a:r>
              <a:rPr dirty="0" err="1"/>
              <a:t>에티오피아와</a:t>
            </a:r>
            <a:r>
              <a:rPr dirty="0"/>
              <a:t> 붓 </a:t>
            </a:r>
            <a:r>
              <a:rPr dirty="0" err="1"/>
              <a:t>사람들아</a:t>
            </a:r>
            <a:r>
              <a:rPr dirty="0"/>
              <a:t>! </a:t>
            </a:r>
            <a:r>
              <a:rPr dirty="0" err="1"/>
              <a:t>활을</a:t>
            </a:r>
            <a:r>
              <a:rPr dirty="0"/>
              <a:t> </a:t>
            </a:r>
            <a:r>
              <a:rPr dirty="0" err="1"/>
              <a:t>당기는</a:t>
            </a:r>
            <a:r>
              <a:rPr dirty="0"/>
              <a:t> </a:t>
            </a:r>
            <a:r>
              <a:rPr dirty="0" err="1"/>
              <a:t>루딤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212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Charge, O horses! Drive furiously, O charioteers! March </a:t>
            </a:r>
            <a:r>
              <a:rPr dirty="0" smtClean="0"/>
              <a:t>on,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 </a:t>
            </a:r>
            <a:r>
              <a:rPr dirty="0"/>
              <a:t>warriors -- men of Cush and Put who carry </a:t>
            </a:r>
            <a:r>
              <a:rPr dirty="0" smtClean="0"/>
              <a:t>shields,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men </a:t>
            </a:r>
            <a:r>
              <a:rPr dirty="0"/>
              <a:t>of Lydia who draw the bow.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1713</Words>
  <Application>Microsoft Office PowerPoint</Application>
  <PresentationFormat>와이드스크린</PresentationFormat>
  <Paragraphs>164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130</cp:revision>
  <dcterms:created xsi:type="dcterms:W3CDTF">2019-02-17T10:11:46Z</dcterms:created>
  <dcterms:modified xsi:type="dcterms:W3CDTF">2022-09-08T02:52:08Z</dcterms:modified>
</cp:coreProperties>
</file>