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바로가</a:t>
            </a:r>
            <a:r>
              <a:rPr dirty="0"/>
              <a:t> </a:t>
            </a:r>
            <a:r>
              <a:rPr dirty="0" err="1"/>
              <a:t>가사를</a:t>
            </a:r>
            <a:r>
              <a:rPr dirty="0"/>
              <a:t> </a:t>
            </a:r>
            <a:r>
              <a:rPr dirty="0" err="1"/>
              <a:t>공격하기</a:t>
            </a:r>
            <a:r>
              <a:rPr dirty="0"/>
              <a:t> 전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사람들에</a:t>
            </a:r>
            <a:r>
              <a:rPr dirty="0"/>
              <a:t> </a:t>
            </a:r>
            <a:r>
              <a:rPr dirty="0" err="1" smtClean="0"/>
              <a:t>대해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예언자</a:t>
            </a:r>
            <a:r>
              <a:rPr dirty="0" smtClean="0"/>
              <a:t> </a:t>
            </a:r>
            <a:r>
              <a:rPr dirty="0" err="1"/>
              <a:t>예레미야에게</a:t>
            </a:r>
            <a:r>
              <a:rPr dirty="0"/>
              <a:t> </a:t>
            </a:r>
            <a:r>
              <a:rPr dirty="0" err="1"/>
              <a:t>임한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801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word of the LORD that came to Jeremiah the </a:t>
            </a:r>
            <a:r>
              <a:rPr dirty="0" smtClean="0"/>
              <a:t>prophet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concerning </a:t>
            </a:r>
            <a:r>
              <a:rPr dirty="0"/>
              <a:t>the Philistines before Pharaoh attacked Gaza: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151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보라</a:t>
            </a:r>
            <a:r>
              <a:rPr dirty="0" smtClean="0"/>
              <a:t>.</a:t>
            </a:r>
            <a:r>
              <a:rPr lang="en-US" dirty="0" smtClean="0"/>
              <a:t> </a:t>
            </a:r>
            <a:r>
              <a:rPr dirty="0" err="1" smtClean="0"/>
              <a:t>물이</a:t>
            </a:r>
            <a:r>
              <a:rPr dirty="0" smtClean="0"/>
              <a:t> </a:t>
            </a:r>
            <a:r>
              <a:rPr dirty="0" err="1"/>
              <a:t>북쪽에서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흘러넘치는</a:t>
            </a:r>
            <a:r>
              <a:rPr dirty="0"/>
              <a:t> </a:t>
            </a:r>
            <a:r>
              <a:rPr dirty="0" err="1"/>
              <a:t>급류가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땅과</a:t>
            </a:r>
            <a:r>
              <a:rPr dirty="0"/>
              <a:t> 그 </a:t>
            </a:r>
            <a:r>
              <a:rPr dirty="0" err="1"/>
              <a:t>안의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것 </a:t>
            </a:r>
            <a:r>
              <a:rPr dirty="0" err="1"/>
              <a:t>위에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성읍과</a:t>
            </a:r>
            <a:r>
              <a:rPr dirty="0" smtClean="0"/>
              <a:t> </a:t>
            </a:r>
            <a:r>
              <a:rPr dirty="0"/>
              <a:t>그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흘러넘칠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사람들이</a:t>
            </a:r>
            <a:r>
              <a:rPr dirty="0" smtClean="0"/>
              <a:t> </a:t>
            </a:r>
            <a:r>
              <a:rPr dirty="0" err="1"/>
              <a:t>소리치고</a:t>
            </a:r>
            <a:r>
              <a:rPr dirty="0"/>
              <a:t> 그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울부짖을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8604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See how the waters are rising in the </a:t>
            </a:r>
            <a:r>
              <a:rPr dirty="0" smtClean="0"/>
              <a:t>north;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will become an overflowing </a:t>
            </a:r>
            <a:r>
              <a:rPr dirty="0" smtClean="0"/>
              <a:t>torrent.</a:t>
            </a:r>
            <a:r>
              <a:rPr lang="en-US" dirty="0" smtClean="0"/>
              <a:t> </a:t>
            </a:r>
            <a:r>
              <a:rPr dirty="0" smtClean="0"/>
              <a:t>They </a:t>
            </a:r>
            <a:r>
              <a:rPr dirty="0"/>
              <a:t>will overflow the </a:t>
            </a:r>
            <a:r>
              <a:rPr dirty="0" smtClean="0"/>
              <a:t>land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everything in </a:t>
            </a:r>
            <a:r>
              <a:rPr dirty="0" smtClean="0"/>
              <a:t>it,</a:t>
            </a:r>
            <a:r>
              <a:rPr lang="en-US" dirty="0" smtClean="0"/>
              <a:t> </a:t>
            </a:r>
            <a:r>
              <a:rPr dirty="0" smtClean="0"/>
              <a:t>the </a:t>
            </a:r>
            <a:r>
              <a:rPr dirty="0"/>
              <a:t>towns and those who live in </a:t>
            </a:r>
            <a:r>
              <a:rPr dirty="0" smtClean="0"/>
              <a:t>them.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people will cry </a:t>
            </a:r>
            <a:r>
              <a:rPr dirty="0" smtClean="0"/>
              <a:t>out;</a:t>
            </a:r>
            <a:r>
              <a:rPr lang="en-US" dirty="0" smtClean="0"/>
              <a:t> </a:t>
            </a:r>
            <a:r>
              <a:rPr dirty="0" smtClean="0"/>
              <a:t>all </a:t>
            </a:r>
            <a:r>
              <a:rPr dirty="0"/>
              <a:t>who dwell in the land will wail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41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준마들의</a:t>
            </a:r>
            <a:r>
              <a:rPr dirty="0"/>
              <a:t> </a:t>
            </a:r>
            <a:r>
              <a:rPr dirty="0" err="1"/>
              <a:t>말발굽</a:t>
            </a:r>
            <a:r>
              <a:rPr dirty="0"/>
              <a:t> </a:t>
            </a:r>
            <a:r>
              <a:rPr dirty="0" err="1"/>
              <a:t>소리</a:t>
            </a:r>
            <a:r>
              <a:rPr dirty="0"/>
              <a:t>, </a:t>
            </a:r>
            <a:r>
              <a:rPr dirty="0" err="1"/>
              <a:t>전차의</a:t>
            </a:r>
            <a:r>
              <a:rPr dirty="0"/>
              <a:t> </a:t>
            </a:r>
            <a:r>
              <a:rPr dirty="0" err="1"/>
              <a:t>달리는</a:t>
            </a:r>
            <a:r>
              <a:rPr dirty="0"/>
              <a:t> </a:t>
            </a:r>
            <a:r>
              <a:rPr dirty="0" err="1"/>
              <a:t>소리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바퀴가</a:t>
            </a:r>
            <a:r>
              <a:rPr dirty="0" smtClean="0"/>
              <a:t> </a:t>
            </a:r>
            <a:r>
              <a:rPr dirty="0" err="1"/>
              <a:t>덜거덕거리는</a:t>
            </a:r>
            <a:r>
              <a:rPr dirty="0"/>
              <a:t> </a:t>
            </a:r>
            <a:r>
              <a:rPr dirty="0" err="1"/>
              <a:t>소리에</a:t>
            </a:r>
            <a:r>
              <a:rPr dirty="0"/>
              <a:t> </a:t>
            </a:r>
            <a:r>
              <a:rPr dirty="0" err="1"/>
              <a:t>아버지들은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기운이</a:t>
            </a:r>
            <a:r>
              <a:rPr dirty="0"/>
              <a:t> </a:t>
            </a:r>
            <a:r>
              <a:rPr dirty="0" err="1"/>
              <a:t>없어져</a:t>
            </a:r>
            <a:r>
              <a:rPr dirty="0"/>
              <a:t>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자기</a:t>
            </a:r>
            <a:r>
              <a:rPr dirty="0" smtClean="0"/>
              <a:t> </a:t>
            </a:r>
            <a:r>
              <a:rPr dirty="0" err="1"/>
              <a:t>자식을</a:t>
            </a:r>
            <a:r>
              <a:rPr dirty="0"/>
              <a:t> </a:t>
            </a:r>
            <a:r>
              <a:rPr dirty="0" err="1"/>
              <a:t>돌아보지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224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sound of the hoofs of galloping </a:t>
            </a:r>
            <a:r>
              <a:rPr dirty="0" smtClean="0"/>
              <a:t>steeds,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at </a:t>
            </a:r>
            <a:r>
              <a:rPr dirty="0"/>
              <a:t>the noise of enemy chariots and the rumble of their </a:t>
            </a:r>
            <a:r>
              <a:rPr dirty="0" smtClean="0"/>
              <a:t>wheels.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Fathers </a:t>
            </a:r>
            <a:r>
              <a:rPr dirty="0"/>
              <a:t>will not turn to help their children; their hands will hang limp.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23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멸망시키고</a:t>
            </a:r>
            <a:r>
              <a:rPr dirty="0"/>
              <a:t> </a:t>
            </a:r>
            <a:r>
              <a:rPr dirty="0" err="1"/>
              <a:t>두로와</a:t>
            </a:r>
            <a:r>
              <a:rPr dirty="0"/>
              <a:t> </a:t>
            </a:r>
            <a:r>
              <a:rPr dirty="0" err="1"/>
              <a:t>시돈을</a:t>
            </a:r>
            <a:r>
              <a:rPr dirty="0"/>
              <a:t> </a:t>
            </a:r>
            <a:r>
              <a:rPr dirty="0" err="1"/>
              <a:t>도울</a:t>
            </a:r>
            <a:r>
              <a:rPr dirty="0"/>
              <a:t> 수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 smtClean="0"/>
              <a:t>사람들이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끊어질</a:t>
            </a:r>
            <a:r>
              <a:rPr dirty="0" smtClean="0"/>
              <a:t> </a:t>
            </a: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오기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여호와가</a:t>
            </a:r>
            <a:r>
              <a:rPr dirty="0" smtClean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, </a:t>
            </a:r>
            <a:r>
              <a:rPr dirty="0" err="1"/>
              <a:t>갑돌</a:t>
            </a:r>
            <a:r>
              <a:rPr dirty="0"/>
              <a:t> </a:t>
            </a:r>
            <a:r>
              <a:rPr dirty="0" err="1"/>
              <a:t>해변에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멸망시킬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107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day has come to destroy all the </a:t>
            </a:r>
            <a:r>
              <a:rPr dirty="0" smtClean="0"/>
              <a:t>Philistines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to cut off all survivors who could help </a:t>
            </a:r>
            <a:r>
              <a:rPr dirty="0" err="1"/>
              <a:t>Tyre</a:t>
            </a:r>
            <a:r>
              <a:rPr dirty="0"/>
              <a:t> and </a:t>
            </a:r>
            <a:r>
              <a:rPr dirty="0" smtClean="0"/>
              <a:t>Sidon.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LORD is about to destroy the </a:t>
            </a:r>
            <a:r>
              <a:rPr dirty="0" smtClean="0"/>
              <a:t>Philistines,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remnant from the coasts of </a:t>
            </a:r>
            <a:r>
              <a:rPr dirty="0" err="1"/>
              <a:t>Caphtor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71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가사가</a:t>
            </a:r>
            <a:r>
              <a:rPr dirty="0"/>
              <a:t> </a:t>
            </a:r>
            <a:r>
              <a:rPr dirty="0" err="1"/>
              <a:t>삭발하게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아스글론이</a:t>
            </a:r>
            <a:r>
              <a:rPr dirty="0"/>
              <a:t> </a:t>
            </a:r>
            <a:r>
              <a:rPr dirty="0" err="1"/>
              <a:t>파괴됐다</a:t>
            </a:r>
            <a:r>
              <a:rPr dirty="0"/>
              <a:t>. </a:t>
            </a:r>
            <a:r>
              <a:rPr dirty="0" err="1"/>
              <a:t>평원의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네가</a:t>
            </a:r>
            <a:r>
              <a:rPr dirty="0" smtClean="0"/>
              <a:t> </a:t>
            </a:r>
            <a:r>
              <a:rPr dirty="0" err="1"/>
              <a:t>언제까지</a:t>
            </a:r>
            <a:r>
              <a:rPr dirty="0"/>
              <a:t> 네 </a:t>
            </a:r>
            <a:r>
              <a:rPr dirty="0" err="1"/>
              <a:t>몸에</a:t>
            </a:r>
            <a:r>
              <a:rPr dirty="0"/>
              <a:t> </a:t>
            </a:r>
            <a:r>
              <a:rPr dirty="0" err="1"/>
              <a:t>상처를</a:t>
            </a:r>
            <a:r>
              <a:rPr dirty="0"/>
              <a:t> </a:t>
            </a:r>
            <a:r>
              <a:rPr dirty="0" err="1"/>
              <a:t>내겠느냐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666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Gaza will shave her head in mourning; Ashkelon will be </a:t>
            </a:r>
            <a:r>
              <a:rPr dirty="0" smtClean="0"/>
              <a:t>silenced.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 </a:t>
            </a:r>
            <a:r>
              <a:rPr dirty="0"/>
              <a:t>remnant on the plain, how long will you cut yourselves?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187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‘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칼이여</a:t>
            </a:r>
            <a:r>
              <a:rPr dirty="0"/>
              <a:t>,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언제까지</a:t>
            </a:r>
            <a:r>
              <a:rPr dirty="0"/>
              <a:t> </a:t>
            </a:r>
            <a:r>
              <a:rPr dirty="0" err="1"/>
              <a:t>쉬지</a:t>
            </a:r>
            <a:r>
              <a:rPr dirty="0"/>
              <a:t> </a:t>
            </a:r>
            <a:r>
              <a:rPr dirty="0" err="1"/>
              <a:t>않겠느냐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그만하고</a:t>
            </a:r>
            <a:r>
              <a:rPr dirty="0" smtClean="0"/>
              <a:t> </a:t>
            </a:r>
            <a:r>
              <a:rPr dirty="0" err="1"/>
              <a:t>칼집에</a:t>
            </a:r>
            <a:r>
              <a:rPr dirty="0"/>
              <a:t> </a:t>
            </a:r>
            <a:r>
              <a:rPr dirty="0" err="1"/>
              <a:t>들어가서</a:t>
            </a:r>
            <a:r>
              <a:rPr dirty="0"/>
              <a:t> </a:t>
            </a:r>
            <a:r>
              <a:rPr dirty="0" err="1"/>
              <a:t>조용히</a:t>
            </a:r>
            <a:r>
              <a:rPr dirty="0"/>
              <a:t> </a:t>
            </a:r>
            <a:r>
              <a:rPr dirty="0" err="1"/>
              <a:t>있어라</a:t>
            </a:r>
            <a:r>
              <a:rPr dirty="0"/>
              <a:t>!’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679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"`Ah, sword of the LORD,' you cry, `how long till you </a:t>
            </a:r>
            <a:r>
              <a:rPr dirty="0" smtClean="0"/>
              <a:t>rest?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Return </a:t>
            </a:r>
            <a:r>
              <a:rPr dirty="0"/>
              <a:t>to your scabbard; cease and be still.'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799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여호와가</a:t>
            </a:r>
            <a:r>
              <a:rPr dirty="0"/>
              <a:t> 그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보냈는데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그 </a:t>
            </a:r>
            <a:r>
              <a:rPr dirty="0" err="1"/>
              <a:t>칼이</a:t>
            </a:r>
            <a:r>
              <a:rPr dirty="0"/>
              <a:t> 쉴 수 </a:t>
            </a:r>
            <a:r>
              <a:rPr dirty="0" err="1"/>
              <a:t>있느냐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아스글론과</a:t>
            </a:r>
            <a:r>
              <a:rPr dirty="0"/>
              <a:t> </a:t>
            </a:r>
            <a:r>
              <a:rPr dirty="0" err="1"/>
              <a:t>해변</a:t>
            </a:r>
            <a:r>
              <a:rPr dirty="0"/>
              <a:t> </a:t>
            </a:r>
            <a:r>
              <a:rPr dirty="0" err="1"/>
              <a:t>지역을</a:t>
            </a:r>
            <a:r>
              <a:rPr dirty="0"/>
              <a:t> </a:t>
            </a:r>
            <a:r>
              <a:rPr dirty="0" err="1"/>
              <a:t>치라고</a:t>
            </a:r>
            <a:r>
              <a:rPr dirty="0"/>
              <a:t> 그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보냈다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315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how can it rest when the LORD has commanded </a:t>
            </a:r>
            <a:r>
              <a:rPr dirty="0" smtClean="0"/>
              <a:t>it,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he has ordered it to attack Ashkelon and the coast?"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439</Words>
  <Application>Microsoft Office PowerPoint</Application>
  <PresentationFormat>와이드스크린</PresentationFormat>
  <Paragraphs>45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130</cp:revision>
  <dcterms:created xsi:type="dcterms:W3CDTF">2019-02-17T10:11:46Z</dcterms:created>
  <dcterms:modified xsi:type="dcterms:W3CDTF">2022-09-08T02:54:15Z</dcterms:modified>
</cp:coreProperties>
</file>