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모압에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느보에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있으리라</a:t>
            </a:r>
            <a:r>
              <a:rPr dirty="0"/>
              <a:t>.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황폐해졌다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기랴다임이</a:t>
            </a:r>
            <a:r>
              <a:rPr dirty="0" smtClean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</a:t>
            </a:r>
            <a:r>
              <a:rPr dirty="0" err="1"/>
              <a:t>사로잡히고</a:t>
            </a:r>
            <a:r>
              <a:rPr dirty="0"/>
              <a:t> </a:t>
            </a:r>
            <a:r>
              <a:rPr dirty="0" err="1"/>
              <a:t>미스갑이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파괴됐다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73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Concerning Moab: This is what the LORD </a:t>
            </a:r>
            <a:r>
              <a:rPr dirty="0" smtClean="0"/>
              <a:t>Almighty,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God of Israel, says: "Woe to Nebo, for it will be </a:t>
            </a:r>
            <a:r>
              <a:rPr dirty="0" smtClean="0"/>
              <a:t>ruined.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Kiriathaim</a:t>
            </a:r>
            <a:r>
              <a:rPr dirty="0" smtClean="0"/>
              <a:t> </a:t>
            </a:r>
            <a:r>
              <a:rPr dirty="0"/>
              <a:t>will be disgraced and </a:t>
            </a:r>
            <a:r>
              <a:rPr dirty="0" smtClean="0"/>
              <a:t>captured;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stronghold will be disgraced and shattered.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3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게을리하는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칼을</a:t>
            </a:r>
            <a:r>
              <a:rPr dirty="0" smtClean="0"/>
              <a:t> </a:t>
            </a:r>
            <a:r>
              <a:rPr dirty="0" err="1"/>
              <a:t>갖고도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1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curse on him who is lax in doing the LORD's </a:t>
            </a:r>
            <a:r>
              <a:rPr dirty="0" smtClean="0"/>
              <a:t>work!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curse on him who keeps his sword from bloodshed!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어릴</a:t>
            </a:r>
            <a:r>
              <a:rPr dirty="0"/>
              <a:t> </a:t>
            </a:r>
            <a:r>
              <a:rPr dirty="0" err="1"/>
              <a:t>적부터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누렸고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끌려간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잘 </a:t>
            </a:r>
            <a:r>
              <a:rPr dirty="0" err="1"/>
              <a:t>가라앉은</a:t>
            </a:r>
            <a:r>
              <a:rPr dirty="0"/>
              <a:t> </a:t>
            </a:r>
            <a:r>
              <a:rPr dirty="0" err="1"/>
              <a:t>찌꺼기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포도주처럼</a:t>
            </a:r>
            <a:r>
              <a:rPr dirty="0"/>
              <a:t> 이 </a:t>
            </a:r>
            <a:r>
              <a:rPr dirty="0" err="1"/>
              <a:t>술통에서</a:t>
            </a:r>
            <a:r>
              <a:rPr dirty="0"/>
              <a:t> 저 </a:t>
            </a:r>
            <a:r>
              <a:rPr dirty="0" err="1"/>
              <a:t>술통으로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부어지지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맛이</a:t>
            </a:r>
            <a:r>
              <a:rPr dirty="0"/>
              <a:t> </a:t>
            </a:r>
            <a:r>
              <a:rPr dirty="0" err="1"/>
              <a:t>그대로고</a:t>
            </a:r>
            <a:r>
              <a:rPr dirty="0"/>
              <a:t> 그 </a:t>
            </a:r>
            <a:r>
              <a:rPr dirty="0" err="1"/>
              <a:t>향이</a:t>
            </a:r>
            <a:r>
              <a:rPr dirty="0"/>
              <a:t> </a:t>
            </a:r>
            <a:r>
              <a:rPr dirty="0" err="1"/>
              <a:t>변하지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37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"Moab has been at rest from youth, like wine left on its </a:t>
            </a:r>
            <a:r>
              <a:rPr dirty="0" smtClean="0"/>
              <a:t>dregs,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not </a:t>
            </a:r>
            <a:r>
              <a:rPr dirty="0"/>
              <a:t>poured from one jar to another -- she has not gone into </a:t>
            </a:r>
            <a:r>
              <a:rPr dirty="0" smtClean="0"/>
              <a:t>exile.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she tastes as she did, and her aroma is unchanged.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그릇들을</a:t>
            </a:r>
            <a:r>
              <a:rPr dirty="0"/>
              <a:t> </a:t>
            </a:r>
            <a:r>
              <a:rPr dirty="0" err="1" smtClean="0"/>
              <a:t>비우고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병들을</a:t>
            </a:r>
            <a:r>
              <a:rPr dirty="0"/>
              <a:t> </a:t>
            </a:r>
            <a:r>
              <a:rPr dirty="0" err="1"/>
              <a:t>깨뜨릴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9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days are coming</a:t>
            </a:r>
            <a:r>
              <a:rPr dirty="0" smtClean="0"/>
              <a:t>,</a:t>
            </a:r>
            <a:r>
              <a:rPr lang="en-US" dirty="0" smtClean="0"/>
              <a:t> </a:t>
            </a:r>
            <a:r>
              <a:rPr dirty="0" smtClean="0"/>
              <a:t>"declares </a:t>
            </a:r>
            <a:r>
              <a:rPr dirty="0"/>
              <a:t>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when I will send men who pour from </a:t>
            </a:r>
            <a:r>
              <a:rPr dirty="0" smtClean="0"/>
              <a:t>jars,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pour her out; they will empty her jars and smash her jugs.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신뢰하던</a:t>
            </a:r>
            <a:r>
              <a:rPr dirty="0"/>
              <a:t> </a:t>
            </a:r>
            <a:r>
              <a:rPr dirty="0" err="1"/>
              <a:t>벧엘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당했던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모압이</a:t>
            </a:r>
            <a:r>
              <a:rPr dirty="0" smtClean="0"/>
              <a:t> </a:t>
            </a:r>
            <a:r>
              <a:rPr dirty="0" err="1"/>
              <a:t>그모스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13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Moab will be ashamed of </a:t>
            </a:r>
            <a:r>
              <a:rPr dirty="0" err="1" smtClean="0"/>
              <a:t>Chemosh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the house of Israel was ashamed when they trusted in Bethel.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‘우리는 용사들이다. 전쟁의 군사들이다’라고 너희가 어떻게 말할 수 있는가?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"How can you say, `We are warriors, men valiant in battle'?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그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 smtClean="0"/>
              <a:t>침략당하고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가장</a:t>
            </a:r>
            <a:r>
              <a:rPr dirty="0" smtClean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젊은이들이</a:t>
            </a:r>
            <a:r>
              <a:rPr dirty="0"/>
              <a:t> </a:t>
            </a:r>
            <a:r>
              <a:rPr dirty="0" err="1"/>
              <a:t>살해당해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만군의</a:t>
            </a:r>
            <a:r>
              <a:rPr dirty="0" smtClean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4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Moab will be destroyed and her towns </a:t>
            </a:r>
            <a:r>
              <a:rPr dirty="0" smtClean="0"/>
              <a:t>invaded;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her </a:t>
            </a:r>
            <a:r>
              <a:rPr dirty="0"/>
              <a:t>finest young men will go down in the slaughter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King, whose name is the LORD Almighty.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모압의 재앙이 가까이에 있다. 그의 재난이 신속히 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 fall of Moab is at hand; her calamity will come quickly.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127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명성을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 smtClean="0"/>
              <a:t>,</a:t>
            </a:r>
            <a:r>
              <a:rPr lang="en-US" dirty="0"/>
              <a:t> </a:t>
            </a:r>
            <a:r>
              <a:rPr dirty="0" err="1" smtClean="0"/>
              <a:t>그를</a:t>
            </a:r>
            <a:r>
              <a:rPr dirty="0" smtClean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애곡하라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어떻게</a:t>
            </a:r>
            <a:r>
              <a:rPr dirty="0"/>
              <a:t> 그 </a:t>
            </a:r>
            <a:r>
              <a:rPr dirty="0" err="1"/>
              <a:t>강력한</a:t>
            </a:r>
            <a:r>
              <a:rPr dirty="0"/>
              <a:t> </a:t>
            </a:r>
            <a:r>
              <a:rPr dirty="0" err="1"/>
              <a:t>지팡이가</a:t>
            </a:r>
            <a:r>
              <a:rPr dirty="0"/>
              <a:t>, </a:t>
            </a:r>
            <a:r>
              <a:rPr dirty="0" err="1"/>
              <a:t>어떻게</a:t>
            </a:r>
            <a:r>
              <a:rPr dirty="0"/>
              <a:t> 그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막대기가</a:t>
            </a:r>
            <a:r>
              <a:rPr dirty="0"/>
              <a:t> </a:t>
            </a:r>
            <a:r>
              <a:rPr dirty="0" err="1"/>
              <a:t>깨졌는가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9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Mourn for her, all who live around her, all who know her fame;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How broken is the mighty scepter, how broken the glorious staff!'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‘</a:t>
            </a:r>
            <a:r>
              <a:rPr dirty="0" err="1"/>
              <a:t>디본의</a:t>
            </a:r>
            <a:r>
              <a:rPr dirty="0"/>
              <a:t> </a:t>
            </a:r>
            <a:r>
              <a:rPr dirty="0" err="1"/>
              <a:t>딸’에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네 </a:t>
            </a:r>
            <a:r>
              <a:rPr dirty="0" err="1"/>
              <a:t>영광에서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메마른</a:t>
            </a:r>
            <a:r>
              <a:rPr dirty="0"/>
              <a:t> </a:t>
            </a:r>
            <a:r>
              <a:rPr dirty="0" err="1"/>
              <a:t>땅바닥에</a:t>
            </a:r>
            <a:r>
              <a:rPr dirty="0"/>
              <a:t> </a:t>
            </a:r>
            <a:r>
              <a:rPr dirty="0" err="1"/>
              <a:t>앉아라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모압의</a:t>
            </a:r>
            <a:r>
              <a:rPr dirty="0" smtClean="0"/>
              <a:t> </a:t>
            </a:r>
            <a:r>
              <a:rPr dirty="0" err="1"/>
              <a:t>파괴자가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요새화된</a:t>
            </a:r>
            <a:r>
              <a:rPr dirty="0"/>
              <a:t> 네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파괴할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93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down from your glory and sit on the parched </a:t>
            </a:r>
            <a:r>
              <a:rPr dirty="0" smtClean="0"/>
              <a:t>ground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inhabitants of the Daughter of </a:t>
            </a:r>
            <a:r>
              <a:rPr dirty="0" err="1"/>
              <a:t>Dibon</a:t>
            </a:r>
            <a:r>
              <a:rPr dirty="0"/>
              <a:t>, for he who destroys </a:t>
            </a:r>
            <a:r>
              <a:rPr dirty="0" smtClean="0"/>
              <a:t>Moab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come up against you and ruin your fortified cities.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30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아로엘에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길가에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살펴보아라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도망가는</a:t>
            </a:r>
            <a:r>
              <a:rPr dirty="0" smtClean="0"/>
              <a:t> </a:t>
            </a:r>
            <a:r>
              <a:rPr dirty="0" err="1"/>
              <a:t>남자와</a:t>
            </a:r>
            <a:r>
              <a:rPr dirty="0"/>
              <a:t> </a:t>
            </a:r>
            <a:r>
              <a:rPr dirty="0" err="1"/>
              <a:t>도피하는</a:t>
            </a:r>
            <a:r>
              <a:rPr dirty="0"/>
              <a:t> </a:t>
            </a:r>
            <a:r>
              <a:rPr dirty="0" err="1"/>
              <a:t>여자에게</a:t>
            </a:r>
            <a:r>
              <a:rPr dirty="0"/>
              <a:t> </a:t>
            </a:r>
            <a:r>
              <a:rPr dirty="0" err="1"/>
              <a:t>물어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‘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있었느냐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7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 by the road and watch, you who live in </a:t>
            </a:r>
            <a:r>
              <a:rPr dirty="0" err="1" smtClean="0"/>
              <a:t>Aroer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Ask </a:t>
            </a:r>
            <a:r>
              <a:rPr dirty="0"/>
              <a:t>the man fleeing and the woman escaping, ask them, `What has happened?'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45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모압이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칭찬받지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헤스본에서</a:t>
            </a:r>
            <a:r>
              <a:rPr dirty="0" smtClean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모압을</a:t>
            </a:r>
            <a:r>
              <a:rPr dirty="0"/>
              <a:t> </a:t>
            </a:r>
            <a:r>
              <a:rPr dirty="0" err="1"/>
              <a:t>몰락시킬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꾸밀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가라</a:t>
            </a:r>
            <a:r>
              <a:rPr dirty="0"/>
              <a:t>. 저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끝내버리자</a:t>
            </a:r>
            <a:r>
              <a:rPr dirty="0"/>
              <a:t>.’ </a:t>
            </a:r>
            <a:r>
              <a:rPr dirty="0" err="1"/>
              <a:t>맛멘아</a:t>
            </a:r>
            <a:r>
              <a:rPr dirty="0"/>
              <a:t>, 너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칼이</a:t>
            </a:r>
            <a:r>
              <a:rPr dirty="0" smtClean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뒤쫓아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Moab will be praised no more; in </a:t>
            </a:r>
            <a:r>
              <a:rPr dirty="0" err="1"/>
              <a:t>Heshbon</a:t>
            </a:r>
            <a:r>
              <a:rPr dirty="0"/>
              <a:t> men will plot her downfall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Come, let us put an end to that nation.' You too, O </a:t>
            </a:r>
            <a:r>
              <a:rPr dirty="0" smtClean="0"/>
              <a:t>Madmen,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silenced; the sword will pursue you.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28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당했다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파괴됐기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울부짖고</a:t>
            </a:r>
            <a:r>
              <a:rPr dirty="0" smtClean="0"/>
              <a:t> </a:t>
            </a:r>
            <a:r>
              <a:rPr dirty="0" err="1"/>
              <a:t>소리치라</a:t>
            </a:r>
            <a:r>
              <a:rPr dirty="0"/>
              <a:t>! </a:t>
            </a: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폐허됐다고</a:t>
            </a:r>
            <a:r>
              <a:rPr dirty="0"/>
              <a:t> </a:t>
            </a:r>
            <a:r>
              <a:rPr dirty="0" err="1"/>
              <a:t>아르논</a:t>
            </a:r>
            <a:r>
              <a:rPr dirty="0"/>
              <a:t> </a:t>
            </a:r>
            <a:r>
              <a:rPr dirty="0" err="1"/>
              <a:t>가에서</a:t>
            </a:r>
            <a:r>
              <a:rPr dirty="0"/>
              <a:t> </a:t>
            </a:r>
            <a:r>
              <a:rPr dirty="0" err="1"/>
              <a:t>선포하라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0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Moab is disgraced, for she is </a:t>
            </a:r>
            <a:r>
              <a:rPr dirty="0" smtClean="0"/>
              <a:t>shattered.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Wail </a:t>
            </a:r>
            <a:r>
              <a:rPr dirty="0"/>
              <a:t>and cry out! Announce by the </a:t>
            </a:r>
            <a:r>
              <a:rPr dirty="0" err="1"/>
              <a:t>Arnon</a:t>
            </a:r>
            <a:r>
              <a:rPr dirty="0"/>
              <a:t> that Moab is destroyed.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심판이 평원에 내렸다. 곧 홀론에, 야사에, 메바앗에,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Judgment has come to the plateau -- to Holon, Jahzah and Mephaath,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디본에, 느보에, 벧디불라다임에,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Dibon, Nebo and Beth Diblathaim,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기랴다임에, 벧가물에, 벧므온에,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Kiriathaim, Beth Gamul and Beth Meon,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그리욧에, 보스라에, 모압 땅의 멀고 가까운 모든 성읍들에 내렸다.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Kerioth and Bozrah -- to all the towns of Moab, far and near.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모압의 뿔이 잘렸고 그 팔이 부러졌다. 여호와의 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Moab's horn is cut off; her arm is broken," declares the LORD.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모압을</a:t>
            </a:r>
            <a:r>
              <a:rPr dirty="0"/>
              <a:t> 술 </a:t>
            </a:r>
            <a:r>
              <a:rPr dirty="0" err="1"/>
              <a:t>취하게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교만해졌기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모압이</a:t>
            </a:r>
            <a:r>
              <a:rPr dirty="0" smtClean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토한</a:t>
            </a:r>
            <a:r>
              <a:rPr dirty="0"/>
              <a:t> </a:t>
            </a:r>
            <a:r>
              <a:rPr dirty="0" err="1"/>
              <a:t>것에서</a:t>
            </a:r>
            <a:r>
              <a:rPr dirty="0"/>
              <a:t> </a:t>
            </a:r>
            <a:r>
              <a:rPr dirty="0" err="1"/>
              <a:t>뒹굴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조롱거리가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2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her drunk, for she has defied the </a:t>
            </a:r>
            <a:r>
              <a:rPr dirty="0" smtClean="0"/>
              <a:t>LORD.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Moab wallow in her vomit; let her be an object of ridicule.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조롱거리가</a:t>
            </a:r>
            <a:r>
              <a:rPr dirty="0"/>
              <a:t> </a:t>
            </a:r>
            <a:r>
              <a:rPr dirty="0" err="1"/>
              <a:t>아니었느냐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도둑들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잡히지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그에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조롱하며</a:t>
            </a:r>
            <a:r>
              <a:rPr dirty="0"/>
              <a:t> </a:t>
            </a:r>
            <a:r>
              <a:rPr dirty="0" err="1"/>
              <a:t>고개를</a:t>
            </a:r>
            <a:r>
              <a:rPr dirty="0"/>
              <a:t> </a:t>
            </a:r>
            <a:r>
              <a:rPr dirty="0" err="1"/>
              <a:t>흔들었다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0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not Israel the object of your </a:t>
            </a:r>
            <a:r>
              <a:rPr dirty="0" smtClean="0"/>
              <a:t>ridicule?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Was </a:t>
            </a:r>
            <a:r>
              <a:rPr dirty="0"/>
              <a:t>she caught among </a:t>
            </a:r>
            <a:r>
              <a:rPr dirty="0" smtClean="0"/>
              <a:t>thieves,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you shake your head in scorn whenever you speak of her?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모압에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네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바위틈에서</a:t>
            </a:r>
            <a:r>
              <a:rPr dirty="0"/>
              <a:t> </a:t>
            </a:r>
            <a:r>
              <a:rPr dirty="0" err="1" smtClean="0"/>
              <a:t>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동굴</a:t>
            </a:r>
            <a:r>
              <a:rPr dirty="0" smtClean="0"/>
              <a:t>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둥지를</a:t>
            </a:r>
            <a:r>
              <a:rPr dirty="0"/>
              <a:t> </a:t>
            </a:r>
            <a:r>
              <a:rPr dirty="0" err="1"/>
              <a:t>트는</a:t>
            </a:r>
            <a:r>
              <a:rPr dirty="0"/>
              <a:t> </a:t>
            </a:r>
            <a:r>
              <a:rPr dirty="0" err="1"/>
              <a:t>비둘기처럼</a:t>
            </a:r>
            <a:r>
              <a:rPr dirty="0"/>
              <a:t> </a:t>
            </a:r>
            <a:r>
              <a:rPr dirty="0" err="1"/>
              <a:t>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11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Abandon your towns and dwell among the </a:t>
            </a:r>
            <a:r>
              <a:rPr dirty="0" smtClean="0"/>
              <a:t>rocks,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who live in Moab. Be like a dove that makes its nest at the mouth of a cave.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13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자만에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교만함</a:t>
            </a:r>
            <a:r>
              <a:rPr dirty="0"/>
              <a:t>,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거만함</a:t>
            </a:r>
            <a:r>
              <a:rPr dirty="0"/>
              <a:t>,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자만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오만함에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지나치게</a:t>
            </a:r>
            <a:r>
              <a:rPr dirty="0"/>
              <a:t> </a:t>
            </a:r>
            <a:r>
              <a:rPr dirty="0" err="1"/>
              <a:t>거만하다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8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heard of Moab's pride -- her overweening pride and </a:t>
            </a:r>
            <a:r>
              <a:rPr dirty="0" smtClean="0"/>
              <a:t>conceit,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her </a:t>
            </a:r>
            <a:r>
              <a:rPr dirty="0"/>
              <a:t>pride and arrogance and the haughtiness of her heart.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65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호로나임에서</a:t>
            </a:r>
            <a:r>
              <a:rPr dirty="0"/>
              <a:t> </a:t>
            </a:r>
            <a:r>
              <a:rPr dirty="0" err="1"/>
              <a:t>들리는</a:t>
            </a:r>
            <a:r>
              <a:rPr dirty="0"/>
              <a:t> </a:t>
            </a:r>
            <a:r>
              <a:rPr dirty="0" err="1"/>
              <a:t>부르짖는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큰 </a:t>
            </a:r>
            <a:r>
              <a:rPr dirty="0" err="1"/>
              <a:t>파괴와</a:t>
            </a:r>
            <a:r>
              <a:rPr dirty="0"/>
              <a:t> </a:t>
            </a:r>
            <a:r>
              <a:rPr dirty="0" err="1"/>
              <a:t>파괴의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68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the cries from </a:t>
            </a:r>
            <a:r>
              <a:rPr dirty="0" err="1" smtClean="0"/>
              <a:t>Horonaim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cries </a:t>
            </a:r>
            <a:r>
              <a:rPr dirty="0"/>
              <a:t>of great havoc and destruction.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95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거만함을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자랑은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성취하지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2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her insolence but it is futile,"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and her boasts accomplish nothing.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1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모압을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울부짖을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소리칠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길헤레스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애곡할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9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wail over Moab, for all Moab I cry </a:t>
            </a:r>
            <a:r>
              <a:rPr dirty="0" smtClean="0"/>
              <a:t>out,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moan for the men of </a:t>
            </a:r>
            <a:r>
              <a:rPr dirty="0" err="1"/>
              <a:t>Kir</a:t>
            </a:r>
            <a:r>
              <a:rPr dirty="0"/>
              <a:t> </a:t>
            </a:r>
            <a:r>
              <a:rPr dirty="0" err="1"/>
              <a:t>Hareseth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십마의</a:t>
            </a:r>
            <a:r>
              <a:rPr dirty="0"/>
              <a:t> </a:t>
            </a:r>
            <a:r>
              <a:rPr dirty="0" err="1"/>
              <a:t>포도나무야</a:t>
            </a:r>
            <a:r>
              <a:rPr dirty="0"/>
              <a:t>, </a:t>
            </a:r>
            <a:r>
              <a:rPr dirty="0" err="1"/>
              <a:t>야셀을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가지들이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넘어</a:t>
            </a:r>
            <a:r>
              <a:rPr dirty="0"/>
              <a:t> </a:t>
            </a:r>
            <a:r>
              <a:rPr dirty="0" err="1"/>
              <a:t>지나가</a:t>
            </a:r>
            <a:r>
              <a:rPr dirty="0"/>
              <a:t> </a:t>
            </a:r>
            <a:r>
              <a:rPr dirty="0" err="1"/>
              <a:t>야셀</a:t>
            </a:r>
            <a:r>
              <a:rPr dirty="0"/>
              <a:t> </a:t>
            </a:r>
            <a:r>
              <a:rPr dirty="0" err="1"/>
              <a:t>바다까지</a:t>
            </a:r>
            <a:r>
              <a:rPr dirty="0"/>
              <a:t> </a:t>
            </a:r>
            <a:r>
              <a:rPr dirty="0" err="1" smtClean="0"/>
              <a:t>도달했으나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파괴자가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여름</a:t>
            </a:r>
            <a:r>
              <a:rPr dirty="0"/>
              <a:t> </a:t>
            </a:r>
            <a:r>
              <a:rPr dirty="0" err="1"/>
              <a:t>열매와</a:t>
            </a:r>
            <a:r>
              <a:rPr dirty="0"/>
              <a:t> 네 </a:t>
            </a:r>
            <a:r>
              <a:rPr dirty="0" err="1"/>
              <a:t>포도송이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떨어졌다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10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weep for you, as </a:t>
            </a:r>
            <a:r>
              <a:rPr dirty="0" err="1"/>
              <a:t>Jazer</a:t>
            </a:r>
            <a:r>
              <a:rPr dirty="0"/>
              <a:t> weeps, O vines of </a:t>
            </a:r>
            <a:r>
              <a:rPr dirty="0" err="1" smtClean="0"/>
              <a:t>Sibmah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branches spread as far as the sea; they reached as far as the sea of </a:t>
            </a:r>
            <a:r>
              <a:rPr dirty="0" err="1" smtClean="0"/>
              <a:t>Jazer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destroyer has fallen on your ripened fruit and grapes.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31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기쁨과</a:t>
            </a:r>
            <a:r>
              <a:rPr dirty="0"/>
              <a:t> </a:t>
            </a:r>
            <a:r>
              <a:rPr dirty="0" err="1"/>
              <a:t>즐거움이</a:t>
            </a:r>
            <a:r>
              <a:rPr dirty="0"/>
              <a:t> </a:t>
            </a:r>
            <a:r>
              <a:rPr dirty="0" err="1"/>
              <a:t>과수원과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사라졌다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틀에서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그치게</a:t>
            </a:r>
            <a:r>
              <a:rPr dirty="0"/>
              <a:t> </a:t>
            </a:r>
            <a:r>
              <a:rPr dirty="0" err="1"/>
              <a:t>했으니</a:t>
            </a:r>
            <a:r>
              <a:rPr dirty="0"/>
              <a:t> </a:t>
            </a: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 smtClean="0"/>
              <a:t>지르며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포도주</a:t>
            </a:r>
            <a:r>
              <a:rPr dirty="0" smtClean="0"/>
              <a:t> </a:t>
            </a:r>
            <a:r>
              <a:rPr dirty="0" err="1"/>
              <a:t>틀을</a:t>
            </a:r>
            <a:r>
              <a:rPr dirty="0"/>
              <a:t> </a:t>
            </a:r>
            <a:r>
              <a:rPr dirty="0" err="1"/>
              <a:t>밟을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있더라도</a:t>
            </a:r>
            <a:r>
              <a:rPr dirty="0"/>
              <a:t> </a:t>
            </a: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58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Joy and gladness are gone from the orchards and fields of </a:t>
            </a:r>
            <a:r>
              <a:rPr dirty="0" smtClean="0"/>
              <a:t>Moab.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have stopped the flow of wine from the </a:t>
            </a:r>
            <a:r>
              <a:rPr dirty="0" smtClean="0"/>
              <a:t>presses;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one treads them with shouts of joy. Although there are </a:t>
            </a:r>
            <a:r>
              <a:rPr dirty="0" smtClean="0"/>
              <a:t>shouts,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not shouts of joy.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824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헤스본의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소리로부터</a:t>
            </a:r>
            <a:r>
              <a:rPr dirty="0"/>
              <a:t> </a:t>
            </a:r>
            <a:r>
              <a:rPr dirty="0" err="1"/>
              <a:t>엘르알레까지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야하스까지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소알에서부터</a:t>
            </a:r>
            <a:r>
              <a:rPr dirty="0" smtClean="0"/>
              <a:t> </a:t>
            </a:r>
            <a:r>
              <a:rPr dirty="0" err="1"/>
              <a:t>호로나임을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에글랏셀리시야까지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일어났다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니므림</a:t>
            </a:r>
            <a:r>
              <a:rPr dirty="0"/>
              <a:t> </a:t>
            </a:r>
            <a:r>
              <a:rPr dirty="0" err="1"/>
              <a:t>물까지도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1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sound of their cry rises from </a:t>
            </a:r>
            <a:r>
              <a:rPr dirty="0" err="1"/>
              <a:t>Heshbon</a:t>
            </a:r>
            <a:r>
              <a:rPr dirty="0"/>
              <a:t> to </a:t>
            </a:r>
            <a:r>
              <a:rPr dirty="0" err="1"/>
              <a:t>Elealeh</a:t>
            </a:r>
            <a:r>
              <a:rPr dirty="0"/>
              <a:t> and </a:t>
            </a:r>
            <a:r>
              <a:rPr dirty="0" err="1" smtClean="0"/>
              <a:t>Jahaz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 err="1"/>
              <a:t>Zoar</a:t>
            </a:r>
            <a:r>
              <a:rPr dirty="0"/>
              <a:t> as far as </a:t>
            </a:r>
            <a:r>
              <a:rPr dirty="0" err="1"/>
              <a:t>Horonaim</a:t>
            </a:r>
            <a:r>
              <a:rPr dirty="0"/>
              <a:t> and </a:t>
            </a:r>
            <a:r>
              <a:rPr dirty="0" err="1"/>
              <a:t>Eglath</a:t>
            </a:r>
            <a:r>
              <a:rPr dirty="0"/>
              <a:t> </a:t>
            </a:r>
            <a:r>
              <a:rPr dirty="0" err="1" smtClean="0"/>
              <a:t>Shelishiyah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even the waters of </a:t>
            </a:r>
            <a:r>
              <a:rPr dirty="0" err="1"/>
              <a:t>Nimrim</a:t>
            </a:r>
            <a:r>
              <a:rPr dirty="0"/>
              <a:t> are dried up.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산당에서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 smtClean="0"/>
              <a:t>바치며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</a:t>
            </a:r>
            <a:r>
              <a:rPr dirty="0" smtClean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분향하는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70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Moab I will put an end to those who make offerings on the high </a:t>
            </a:r>
            <a:r>
              <a:rPr dirty="0" smtClean="0"/>
              <a:t>places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burn incense to their gods," declares the LORD.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모압을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피리</a:t>
            </a:r>
            <a:r>
              <a:rPr dirty="0"/>
              <a:t> </a:t>
            </a:r>
            <a:r>
              <a:rPr dirty="0" err="1"/>
              <a:t>소리같이</a:t>
            </a:r>
            <a:r>
              <a:rPr dirty="0"/>
              <a:t> </a:t>
            </a:r>
            <a:r>
              <a:rPr dirty="0" err="1"/>
              <a:t>슬퍼한다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길헤레스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피리</a:t>
            </a:r>
            <a:r>
              <a:rPr dirty="0"/>
              <a:t> </a:t>
            </a:r>
            <a:r>
              <a:rPr dirty="0" err="1"/>
              <a:t>소리같이</a:t>
            </a:r>
            <a:r>
              <a:rPr dirty="0"/>
              <a:t> </a:t>
            </a:r>
            <a:r>
              <a:rPr dirty="0" err="1"/>
              <a:t>슬퍼한다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재산이</a:t>
            </a:r>
            <a:r>
              <a:rPr dirty="0"/>
              <a:t> </a:t>
            </a:r>
            <a:r>
              <a:rPr dirty="0" err="1"/>
              <a:t>사라졌기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4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my heart laments for Moab like a </a:t>
            </a:r>
            <a:r>
              <a:rPr dirty="0" smtClean="0"/>
              <a:t>flute;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laments like a flute for the men of </a:t>
            </a:r>
            <a:r>
              <a:rPr dirty="0" err="1"/>
              <a:t>Kir</a:t>
            </a:r>
            <a:r>
              <a:rPr dirty="0"/>
              <a:t> </a:t>
            </a:r>
            <a:r>
              <a:rPr dirty="0" err="1" smtClean="0"/>
              <a:t>Hareseth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wealth they acquired is gone.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머리가</a:t>
            </a:r>
            <a:r>
              <a:rPr dirty="0"/>
              <a:t> </a:t>
            </a:r>
            <a:r>
              <a:rPr dirty="0" err="1"/>
              <a:t>깎이고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수염이</a:t>
            </a:r>
            <a:r>
              <a:rPr dirty="0"/>
              <a:t> </a:t>
            </a:r>
            <a:r>
              <a:rPr dirty="0" err="1"/>
              <a:t>잘리고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상처가</a:t>
            </a:r>
            <a:r>
              <a:rPr dirty="0"/>
              <a:t> </a:t>
            </a:r>
            <a:r>
              <a:rPr dirty="0" err="1" smtClean="0"/>
              <a:t>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허리에는</a:t>
            </a:r>
            <a:r>
              <a:rPr dirty="0" smtClean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걸치고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1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head is shaved and every beard cut </a:t>
            </a:r>
            <a:r>
              <a:rPr dirty="0" smtClean="0"/>
              <a:t>off;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hand is slashed and every waist is covered with sackcloth.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6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광장에</a:t>
            </a:r>
            <a:r>
              <a:rPr dirty="0"/>
              <a:t> </a:t>
            </a:r>
            <a:r>
              <a:rPr dirty="0" err="1"/>
              <a:t>애곡하는</a:t>
            </a:r>
            <a:r>
              <a:rPr dirty="0"/>
              <a:t> </a:t>
            </a:r>
            <a:r>
              <a:rPr dirty="0" err="1"/>
              <a:t>소리만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원하지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그릇처럼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모압을</a:t>
            </a:r>
            <a:r>
              <a:rPr dirty="0"/>
              <a:t> </a:t>
            </a:r>
            <a:r>
              <a:rPr dirty="0" err="1"/>
              <a:t>깨뜨렸기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7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all the roofs in Moab and in the public squares there is </a:t>
            </a:r>
            <a:r>
              <a:rPr dirty="0" smtClean="0"/>
              <a:t>nothing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mourning, for I have broken Moab like a jar that no one wants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16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‘</a:t>
            </a: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파괴됐는가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모압이</a:t>
            </a:r>
            <a:r>
              <a:rPr dirty="0" smtClean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수치로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그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돌리고</a:t>
            </a:r>
            <a:r>
              <a:rPr dirty="0"/>
              <a:t> </a:t>
            </a:r>
            <a:r>
              <a:rPr dirty="0" err="1"/>
              <a:t>달아났는가</a:t>
            </a:r>
            <a:r>
              <a:rPr dirty="0"/>
              <a:t>!’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울부짖는다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그리하여</a:t>
            </a:r>
            <a:r>
              <a:rPr dirty="0" smtClean="0"/>
              <a:t> </a:t>
            </a: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조롱거리가</a:t>
            </a:r>
            <a:r>
              <a:rPr dirty="0"/>
              <a:t> </a:t>
            </a:r>
            <a:r>
              <a:rPr dirty="0" err="1" smtClean="0"/>
              <a:t>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공포의</a:t>
            </a:r>
            <a:r>
              <a:rPr dirty="0" smtClean="0"/>
              <a:t> </a:t>
            </a:r>
            <a:r>
              <a:rPr dirty="0" err="1"/>
              <a:t>대상이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9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shattered she is! How they </a:t>
            </a:r>
            <a:r>
              <a:rPr dirty="0" smtClean="0"/>
              <a:t>wail!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Moab turns her back in shame! Moab has become an object of </a:t>
            </a:r>
            <a:r>
              <a:rPr dirty="0" smtClean="0"/>
              <a:t>ridicule,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object of horror to all those around her."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모압이 파괴돼 그 어린아이들이 부르짖을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Moab will be broken; her little ones will cry out.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929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보라</a:t>
            </a:r>
            <a:r>
              <a:rPr dirty="0"/>
              <a:t>!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독수리처럼</a:t>
            </a:r>
            <a:r>
              <a:rPr dirty="0"/>
              <a:t> </a:t>
            </a:r>
            <a:r>
              <a:rPr dirty="0" err="1"/>
              <a:t>습격할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모압</a:t>
            </a:r>
            <a:r>
              <a:rPr dirty="0" smtClean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펼칠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1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"Look! An eagle is swooping </a:t>
            </a:r>
            <a:r>
              <a:rPr dirty="0" smtClean="0"/>
              <a:t>down,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spreading </a:t>
            </a:r>
            <a:r>
              <a:rPr dirty="0"/>
              <a:t>its wings over Moab.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크리욧이</a:t>
            </a:r>
            <a:r>
              <a:rPr dirty="0"/>
              <a:t> </a:t>
            </a:r>
            <a:r>
              <a:rPr dirty="0" err="1"/>
              <a:t>점령당하고</a:t>
            </a:r>
            <a:r>
              <a:rPr dirty="0"/>
              <a:t> </a:t>
            </a:r>
            <a:r>
              <a:rPr dirty="0" err="1"/>
              <a:t>요새들이</a:t>
            </a:r>
            <a:r>
              <a:rPr dirty="0"/>
              <a:t> </a:t>
            </a:r>
            <a:r>
              <a:rPr dirty="0" err="1"/>
              <a:t>함락될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그날</a:t>
            </a:r>
            <a:r>
              <a:rPr dirty="0" smtClean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용사들의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해산하는</a:t>
            </a:r>
            <a:r>
              <a:rPr dirty="0"/>
              <a:t> </a:t>
            </a:r>
            <a:r>
              <a:rPr dirty="0" err="1"/>
              <a:t>여인의</a:t>
            </a:r>
            <a:r>
              <a:rPr dirty="0"/>
              <a:t>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9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Kerioth</a:t>
            </a:r>
            <a:r>
              <a:rPr dirty="0"/>
              <a:t> will be captured and the strongholds </a:t>
            </a:r>
            <a:r>
              <a:rPr dirty="0" smtClean="0"/>
              <a:t>taken.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that day the hearts of Moab's </a:t>
            </a:r>
            <a:r>
              <a:rPr dirty="0" smtClean="0"/>
              <a:t>warriors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like the heart of a woman in labor.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모압이</a:t>
            </a:r>
            <a:r>
              <a:rPr dirty="0"/>
              <a:t> </a:t>
            </a:r>
            <a:r>
              <a:rPr dirty="0" err="1"/>
              <a:t>여호와에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교만해졌기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 smtClean="0"/>
              <a:t>멸망당해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더 </a:t>
            </a:r>
            <a:r>
              <a:rPr dirty="0" err="1"/>
              <a:t>이상</a:t>
            </a:r>
            <a:r>
              <a:rPr dirty="0"/>
              <a:t> 한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491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Moab will be destroyed as a </a:t>
            </a:r>
            <a:r>
              <a:rPr dirty="0" smtClean="0"/>
              <a:t>nation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she defied the LORD.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모압에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공포와</a:t>
            </a:r>
            <a:r>
              <a:rPr dirty="0"/>
              <a:t> </a:t>
            </a:r>
            <a:r>
              <a:rPr dirty="0" err="1"/>
              <a:t>웅덩이와</a:t>
            </a:r>
            <a:r>
              <a:rPr dirty="0"/>
              <a:t> </a:t>
            </a:r>
            <a:r>
              <a:rPr dirty="0" err="1"/>
              <a:t>덫이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덮칠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32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Terror and pit and snare await you, O people of Moab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공포를</a:t>
            </a:r>
            <a:r>
              <a:rPr dirty="0"/>
              <a:t> </a:t>
            </a:r>
            <a:r>
              <a:rPr dirty="0" err="1"/>
              <a:t>피하는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웅덩이에</a:t>
            </a:r>
            <a:r>
              <a:rPr dirty="0"/>
              <a:t> </a:t>
            </a:r>
            <a:r>
              <a:rPr dirty="0" err="1"/>
              <a:t>빠질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웅덩이에서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모압을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5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"Whoever flees from the terror will fall into a </a:t>
            </a:r>
            <a:r>
              <a:rPr dirty="0" smtClean="0"/>
              <a:t>pit,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whoever </a:t>
            </a:r>
            <a:r>
              <a:rPr dirty="0"/>
              <a:t>climbs out of the pit will be caught in a </a:t>
            </a:r>
            <a:r>
              <a:rPr dirty="0" smtClean="0"/>
              <a:t>snare;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will bring upon Moab the year of her punishment," declares the LORD.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헤스본</a:t>
            </a:r>
            <a:r>
              <a:rPr dirty="0"/>
              <a:t> </a:t>
            </a:r>
            <a:r>
              <a:rPr dirty="0" err="1"/>
              <a:t>그늘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도망자들이</a:t>
            </a:r>
            <a:r>
              <a:rPr dirty="0"/>
              <a:t> </a:t>
            </a:r>
            <a:r>
              <a:rPr dirty="0" err="1"/>
              <a:t>무력하게</a:t>
            </a:r>
            <a:r>
              <a:rPr dirty="0"/>
              <a:t> </a:t>
            </a:r>
            <a:r>
              <a:rPr dirty="0" err="1"/>
              <a:t>서있다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불이</a:t>
            </a:r>
            <a:r>
              <a:rPr dirty="0" smtClean="0"/>
              <a:t> </a:t>
            </a:r>
            <a:r>
              <a:rPr dirty="0" err="1"/>
              <a:t>헤스본에서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r>
              <a:rPr dirty="0" err="1"/>
              <a:t>불꽃이</a:t>
            </a:r>
            <a:r>
              <a:rPr dirty="0"/>
              <a:t> </a:t>
            </a:r>
            <a:r>
              <a:rPr dirty="0" err="1"/>
              <a:t>시혼</a:t>
            </a:r>
            <a:r>
              <a:rPr dirty="0"/>
              <a:t> </a:t>
            </a:r>
            <a:r>
              <a:rPr dirty="0" err="1"/>
              <a:t>한가운데서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이마를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소동하는</a:t>
            </a:r>
            <a:r>
              <a:rPr dirty="0" smtClean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34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the shadow of </a:t>
            </a:r>
            <a:r>
              <a:rPr dirty="0" err="1"/>
              <a:t>Heshbon</a:t>
            </a:r>
            <a:r>
              <a:rPr dirty="0"/>
              <a:t> the fugitives stand </a:t>
            </a:r>
            <a:r>
              <a:rPr dirty="0" smtClean="0"/>
              <a:t>helpless,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 fire has gone out from </a:t>
            </a:r>
            <a:r>
              <a:rPr dirty="0" err="1" smtClean="0"/>
              <a:t>Heshbon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blaze from the midst of </a:t>
            </a:r>
            <a:r>
              <a:rPr dirty="0" err="1"/>
              <a:t>Sihon</a:t>
            </a:r>
            <a:r>
              <a:rPr dirty="0"/>
              <a:t>; it burns the foreheads of </a:t>
            </a:r>
            <a:r>
              <a:rPr dirty="0" smtClean="0"/>
              <a:t>Moab,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skulls of the noisy boasters.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677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모압아</a:t>
            </a:r>
            <a:r>
              <a:rPr dirty="0"/>
              <a:t>,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! </a:t>
            </a:r>
            <a:r>
              <a:rPr dirty="0" err="1"/>
              <a:t>그모스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멸망당했다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잡혀가고</a:t>
            </a:r>
            <a:r>
              <a:rPr dirty="0"/>
              <a:t> 네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1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you, O Moab! The people of </a:t>
            </a:r>
            <a:r>
              <a:rPr dirty="0" err="1"/>
              <a:t>Chemosh</a:t>
            </a:r>
            <a:r>
              <a:rPr dirty="0"/>
              <a:t> are </a:t>
            </a:r>
            <a:r>
              <a:rPr dirty="0" smtClean="0"/>
              <a:t>destroyed;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sons are taken into exile and your daughters into captivity.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포로를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 </a:t>
            </a:r>
            <a:r>
              <a:rPr dirty="0" err="1"/>
              <a:t>모압에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심판이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끝난다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59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I will restore the fortunes of Moab in days to come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Here ends the judgment on Moab.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루힛으로</a:t>
            </a:r>
            <a:r>
              <a:rPr dirty="0"/>
              <a:t> </a:t>
            </a:r>
            <a:r>
              <a:rPr dirty="0" err="1"/>
              <a:t>올라가는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비참하게</a:t>
            </a:r>
            <a:r>
              <a:rPr dirty="0"/>
              <a:t> </a:t>
            </a:r>
            <a:r>
              <a:rPr dirty="0" err="1"/>
              <a:t>울면서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올라가고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호로나임으로</a:t>
            </a:r>
            <a:r>
              <a:rPr dirty="0" smtClean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파괴로</a:t>
            </a:r>
            <a:r>
              <a:rPr dirty="0"/>
              <a:t> </a:t>
            </a:r>
            <a:r>
              <a:rPr dirty="0" err="1"/>
              <a:t>인한</a:t>
            </a:r>
            <a:r>
              <a:rPr dirty="0"/>
              <a:t> </a:t>
            </a:r>
            <a:r>
              <a:rPr dirty="0" err="1"/>
              <a:t>괴로운</a:t>
            </a:r>
            <a:r>
              <a:rPr dirty="0"/>
              <a:t> </a:t>
            </a:r>
            <a:r>
              <a:rPr dirty="0" err="1"/>
              <a:t>부르짖음이</a:t>
            </a:r>
            <a:r>
              <a:rPr dirty="0"/>
              <a:t> </a:t>
            </a:r>
            <a:r>
              <a:rPr dirty="0" err="1"/>
              <a:t>들린다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60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go up the way to </a:t>
            </a:r>
            <a:r>
              <a:rPr dirty="0" err="1"/>
              <a:t>Luhith</a:t>
            </a:r>
            <a:r>
              <a:rPr dirty="0"/>
              <a:t>, weeping bitterly as they </a:t>
            </a:r>
            <a:r>
              <a:rPr dirty="0" smtClean="0"/>
              <a:t>go;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road down to </a:t>
            </a:r>
            <a:r>
              <a:rPr dirty="0" err="1"/>
              <a:t>Horonaim</a:t>
            </a:r>
            <a:r>
              <a:rPr dirty="0"/>
              <a:t> anguished cries over the destruction are heard.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도망가라. 네 목숨을 위해 도망가라! 광야의 덤불처럼 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Flee! Run for your lives; become like a bush in the desert.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네 </a:t>
            </a:r>
            <a:r>
              <a:rPr dirty="0" err="1"/>
              <a:t>업적과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의지하니</a:t>
            </a:r>
            <a:r>
              <a:rPr dirty="0"/>
              <a:t> 너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될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그모스가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96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trust in your deeds and riches, you too will be taken </a:t>
            </a:r>
            <a:r>
              <a:rPr dirty="0" smtClean="0"/>
              <a:t>captive,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 err="1"/>
              <a:t>Chemosh</a:t>
            </a:r>
            <a:r>
              <a:rPr dirty="0"/>
              <a:t> will go into exile, together with his priests and officials.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파괴자가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성읍으로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성읍도</a:t>
            </a:r>
            <a:r>
              <a:rPr dirty="0"/>
              <a:t> </a:t>
            </a:r>
            <a:r>
              <a:rPr dirty="0" err="1"/>
              <a:t>피하지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여호와가</a:t>
            </a:r>
            <a:r>
              <a:rPr dirty="0" smtClean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골짜기가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평원이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5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destroyer will come against every town, and not a town will </a:t>
            </a:r>
            <a:r>
              <a:rPr dirty="0" smtClean="0"/>
              <a:t>escape.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valley will be ruined and the plateau </a:t>
            </a:r>
            <a:r>
              <a:rPr dirty="0" smtClean="0"/>
              <a:t>destroyed,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 LORD has spoken.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모압에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날아서</a:t>
            </a:r>
            <a:r>
              <a:rPr dirty="0"/>
              <a:t> </a:t>
            </a:r>
            <a:r>
              <a:rPr dirty="0" err="1"/>
              <a:t>떠나가게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돼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95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salt on Moab, for she will be laid </a:t>
            </a:r>
            <a:r>
              <a:rPr dirty="0" smtClean="0"/>
              <a:t>waste;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her </a:t>
            </a:r>
            <a:r>
              <a:rPr dirty="0"/>
              <a:t>towns will become desolate, with no one to live in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2492</Words>
  <Application>Microsoft Office PowerPoint</Application>
  <PresentationFormat>와이드스크린</PresentationFormat>
  <Paragraphs>251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2022-09-08T03:33:42Z</dcterms:modified>
</cp:coreProperties>
</file>