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676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이스라엘이</a:t>
            </a:r>
            <a:r>
              <a:rPr dirty="0" smtClean="0"/>
              <a:t> </a:t>
            </a:r>
            <a:r>
              <a:rPr dirty="0" err="1"/>
              <a:t>상속자가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/>
              <a:t>? 왜 </a:t>
            </a:r>
            <a:r>
              <a:rPr dirty="0" err="1"/>
              <a:t>말감이</a:t>
            </a:r>
            <a:r>
              <a:rPr dirty="0"/>
              <a:t> </a:t>
            </a:r>
            <a:r>
              <a:rPr dirty="0" err="1"/>
              <a:t>갓을</a:t>
            </a:r>
            <a:r>
              <a:rPr dirty="0"/>
              <a:t> </a:t>
            </a:r>
            <a:r>
              <a:rPr dirty="0" err="1"/>
              <a:t>차지했느냐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왜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그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03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the Ammonites: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Has Israel no sons? Has she no </a:t>
            </a:r>
            <a:r>
              <a:rPr dirty="0" smtClean="0"/>
              <a:t>heirs?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then has </a:t>
            </a:r>
            <a:r>
              <a:rPr dirty="0" err="1"/>
              <a:t>Molech</a:t>
            </a:r>
            <a:r>
              <a:rPr dirty="0"/>
              <a:t> taken possession of </a:t>
            </a:r>
            <a:r>
              <a:rPr dirty="0" smtClean="0"/>
              <a:t>Gad?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do his people live in its towns?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에서를</a:t>
            </a:r>
            <a:r>
              <a:rPr dirty="0"/>
              <a:t> </a:t>
            </a:r>
            <a:r>
              <a:rPr dirty="0" err="1"/>
              <a:t>벌거벗기고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숨은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드러낼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숨길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이웃들이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strip Esau bare; I will uncover his hiding </a:t>
            </a:r>
            <a:r>
              <a:rPr dirty="0" smtClean="0"/>
              <a:t>places,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he cannot conceal himself. His </a:t>
            </a:r>
            <a:r>
              <a:rPr dirty="0" smtClean="0"/>
              <a:t>children,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relatives </a:t>
            </a:r>
            <a:r>
              <a:rPr dirty="0"/>
              <a:t>and neighbors will perish, and he will be no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네 </a:t>
            </a:r>
            <a:r>
              <a:rPr dirty="0" err="1"/>
              <a:t>고아들을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보호할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과부들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의지하게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9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Leave your orphans; I will protect their </a:t>
            </a:r>
            <a:r>
              <a:rPr dirty="0" smtClean="0"/>
              <a:t>lives.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widows too can trust in me."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그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될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마셔야</a:t>
            </a:r>
            <a:r>
              <a:rPr dirty="0"/>
              <a:t> </a:t>
            </a:r>
            <a:r>
              <a:rPr dirty="0" err="1" smtClean="0"/>
              <a:t>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하물며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처벌받지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처벌받지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 smtClean="0"/>
              <a:t>없고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반드시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마셔야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18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If those who do not deserve to drink the cup must drink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should you go unpunished? You will not go </a:t>
            </a:r>
            <a:r>
              <a:rPr dirty="0" smtClean="0"/>
              <a:t>unpunished,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must drink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맹세하나니</a:t>
            </a:r>
            <a:r>
              <a:rPr dirty="0"/>
              <a:t> </a:t>
            </a:r>
            <a:r>
              <a:rPr dirty="0" err="1" smtClean="0"/>
              <a:t>보스라가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경악의</a:t>
            </a:r>
            <a:r>
              <a:rPr dirty="0" smtClean="0"/>
              <a:t> </a:t>
            </a:r>
            <a:r>
              <a:rPr dirty="0" err="1"/>
              <a:t>대상</a:t>
            </a:r>
            <a:r>
              <a:rPr dirty="0"/>
              <a:t>, </a:t>
            </a:r>
            <a:r>
              <a:rPr dirty="0" err="1"/>
              <a:t>모욕의</a:t>
            </a:r>
            <a:r>
              <a:rPr dirty="0"/>
              <a:t> </a:t>
            </a:r>
            <a:r>
              <a:rPr dirty="0" err="1"/>
              <a:t>대상</a:t>
            </a:r>
            <a:r>
              <a:rPr dirty="0"/>
              <a:t>, </a:t>
            </a:r>
            <a:r>
              <a:rPr dirty="0" err="1"/>
              <a:t>공포의</a:t>
            </a:r>
            <a:r>
              <a:rPr dirty="0"/>
              <a:t> </a:t>
            </a:r>
            <a:r>
              <a:rPr dirty="0" err="1"/>
              <a:t>대상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저주의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5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swear by myself,"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that </a:t>
            </a:r>
            <a:r>
              <a:rPr dirty="0" err="1"/>
              <a:t>Bozrah</a:t>
            </a:r>
            <a:r>
              <a:rPr dirty="0"/>
              <a:t> will become a ruin and an object of </a:t>
            </a:r>
            <a:r>
              <a:rPr dirty="0" smtClean="0"/>
              <a:t>horror,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reproach and of cursing; and all its towns will be in ruins forever."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여호와께로부터</a:t>
            </a:r>
            <a:r>
              <a:rPr dirty="0"/>
              <a:t> 한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r>
              <a:rPr dirty="0" err="1"/>
              <a:t>사절이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보내졌다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모여와서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싸우라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heard a message from the </a:t>
            </a:r>
            <a:r>
              <a:rPr dirty="0" smtClean="0"/>
              <a:t>LORD: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envoy was sent to the nations to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Assemble yourselves to attack it! Rise up for battle!"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작게</a:t>
            </a:r>
            <a:r>
              <a:rPr dirty="0"/>
              <a:t> </a:t>
            </a:r>
            <a:r>
              <a:rPr dirty="0" err="1" smtClean="0"/>
              <a:t>만들고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사람들</a:t>
            </a:r>
            <a:r>
              <a:rPr dirty="0" smtClean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멸시당하게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9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I will make you small among the </a:t>
            </a:r>
            <a:r>
              <a:rPr dirty="0" smtClean="0"/>
              <a:t>nations,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despised </a:t>
            </a:r>
            <a:r>
              <a:rPr dirty="0"/>
              <a:t>among men.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바위</a:t>
            </a:r>
            <a:r>
              <a:rPr dirty="0"/>
              <a:t> 틈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은신처에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산꼭대기를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너의</a:t>
            </a:r>
            <a:r>
              <a:rPr dirty="0" smtClean="0"/>
              <a:t> </a:t>
            </a:r>
            <a:r>
              <a:rPr dirty="0" err="1"/>
              <a:t>사나움이</a:t>
            </a:r>
            <a:r>
              <a:rPr dirty="0"/>
              <a:t>, 네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교만함이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속였다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독수리처럼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끌어내릴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73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terror you inspire and the pride of your heart have deceived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live in the clefts of the rocks, who occupy the heights of the </a:t>
            </a:r>
            <a:r>
              <a:rPr dirty="0" smtClean="0"/>
              <a:t>hill.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you build your nest as high as the </a:t>
            </a:r>
            <a:r>
              <a:rPr dirty="0" smtClean="0"/>
              <a:t>eagle's,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there I will bring you down," declares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경악의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그곳을</a:t>
            </a:r>
            <a:r>
              <a:rPr dirty="0" smtClean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재앙에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</a:t>
            </a:r>
            <a:r>
              <a:rPr dirty="0" err="1"/>
              <a:t>비웃을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0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"Edom will become an object of </a:t>
            </a:r>
            <a:r>
              <a:rPr dirty="0" smtClean="0"/>
              <a:t>horror;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who pass by will be appalled and will scoff because of all its wounds.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고모라가</a:t>
            </a:r>
            <a:r>
              <a:rPr dirty="0"/>
              <a:t>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망한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</a:t>
            </a:r>
            <a:r>
              <a:rPr dirty="0" smtClean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Sodom and Gomorrah were </a:t>
            </a:r>
            <a:r>
              <a:rPr dirty="0" smtClean="0"/>
              <a:t>overthrown,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their neighboring towns," says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so no one will live there; no man will dwell in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455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무성한</a:t>
            </a:r>
            <a:r>
              <a:rPr dirty="0"/>
              <a:t> </a:t>
            </a:r>
            <a:r>
              <a:rPr dirty="0" err="1"/>
              <a:t>초원을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요단의</a:t>
            </a:r>
            <a:r>
              <a:rPr dirty="0"/>
              <a:t> </a:t>
            </a:r>
            <a:r>
              <a:rPr dirty="0" err="1"/>
              <a:t>수풀에서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 smtClean="0"/>
              <a:t>사자처럼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순식간에</a:t>
            </a:r>
            <a:r>
              <a:rPr dirty="0"/>
              <a:t> </a:t>
            </a:r>
            <a:r>
              <a:rPr dirty="0" err="1"/>
              <a:t>에돔을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 smtClean="0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선택할</a:t>
            </a:r>
            <a:r>
              <a:rPr dirty="0"/>
              <a:t> </a:t>
            </a:r>
            <a:r>
              <a:rPr dirty="0" err="1"/>
              <a:t>지도자가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도전할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어떤</a:t>
            </a:r>
            <a:r>
              <a:rPr dirty="0" smtClean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설 수 </a:t>
            </a:r>
            <a:r>
              <a:rPr dirty="0" err="1"/>
              <a:t>있겠느냐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1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"Like a lion coming up from Jordan's thickets to a rich </a:t>
            </a:r>
            <a:r>
              <a:rPr dirty="0" smtClean="0"/>
              <a:t>pastureland,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chase Edom from its land in an instant. Who is the chosen </a:t>
            </a:r>
            <a:r>
              <a:rPr dirty="0" smtClean="0"/>
              <a:t>one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appoint for this? Who is like me and who can challenge </a:t>
            </a:r>
            <a:r>
              <a:rPr dirty="0" smtClean="0"/>
              <a:t>me?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what shepherd can stand against me?"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 smtClean="0"/>
              <a:t>랍바에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전쟁</a:t>
            </a:r>
            <a:r>
              <a:rPr dirty="0" smtClean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들리게</a:t>
            </a:r>
            <a:r>
              <a:rPr dirty="0"/>
              <a:t> 할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그곳이</a:t>
            </a:r>
            <a:r>
              <a:rPr dirty="0" smtClean="0"/>
              <a:t>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더미가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그 </a:t>
            </a:r>
            <a:r>
              <a:rPr dirty="0" err="1"/>
              <a:t>마을들은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탈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그때에</a:t>
            </a:r>
            <a:r>
              <a:rPr dirty="0" smtClean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몰아냈던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몰아낼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47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days are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I will sound the battle cry against </a:t>
            </a:r>
            <a:r>
              <a:rPr dirty="0" err="1"/>
              <a:t>Rabbah</a:t>
            </a:r>
            <a:r>
              <a:rPr dirty="0"/>
              <a:t> of the </a:t>
            </a:r>
            <a:r>
              <a:rPr dirty="0" smtClean="0"/>
              <a:t>Ammonites;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become a mound of ruins, and its surrounding villages will be set on </a:t>
            </a:r>
            <a:r>
              <a:rPr dirty="0" smtClean="0"/>
              <a:t>fire.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Israel will drive out those who drove her out," says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 smtClean="0"/>
              <a:t>계획과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데만에</a:t>
            </a:r>
            <a:r>
              <a:rPr dirty="0" smtClean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양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목초지를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15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hear what the LORD has planned against </a:t>
            </a:r>
            <a:r>
              <a:rPr dirty="0" smtClean="0"/>
              <a:t>Edom,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he has purposed against those who live in </a:t>
            </a:r>
            <a:r>
              <a:rPr dirty="0" err="1" smtClean="0"/>
              <a:t>Teman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young of the flock will be dragged </a:t>
            </a:r>
            <a:r>
              <a:rPr dirty="0" smtClean="0"/>
              <a:t>away;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completely destroy their pasture because of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홍해에서도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sound of their fall the earth will </a:t>
            </a:r>
            <a:r>
              <a:rPr dirty="0" smtClean="0"/>
              <a:t>tremble;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cry will resound to the Red Sea.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독수리처럼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날아올라</a:t>
            </a:r>
            <a:r>
              <a:rPr dirty="0"/>
              <a:t> </a:t>
            </a:r>
            <a:r>
              <a:rPr dirty="0" err="1"/>
              <a:t>보스라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펼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그날에</a:t>
            </a:r>
            <a:r>
              <a:rPr dirty="0" smtClean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용사들의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해산의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마음처럼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92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Look! An eagle will soar and swoop </a:t>
            </a:r>
            <a:r>
              <a:rPr dirty="0" smtClean="0"/>
              <a:t>down,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spreading </a:t>
            </a:r>
            <a:r>
              <a:rPr dirty="0"/>
              <a:t>its wings over </a:t>
            </a:r>
            <a:r>
              <a:rPr dirty="0" err="1" smtClean="0"/>
              <a:t>Bozrah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that day the hearts of Edom's warriors will be like the heart of a woman in labor.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다메섹에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하맛과</a:t>
            </a:r>
            <a:r>
              <a:rPr dirty="0"/>
              <a:t> </a:t>
            </a:r>
            <a:r>
              <a:rPr dirty="0" err="1"/>
              <a:t>아르밧이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낙심하고</a:t>
            </a:r>
            <a:r>
              <a:rPr dirty="0"/>
              <a:t> </a:t>
            </a:r>
            <a:r>
              <a:rPr dirty="0" err="1"/>
              <a:t>쉼이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바다처럼</a:t>
            </a:r>
            <a:r>
              <a:rPr dirty="0"/>
              <a:t> </a:t>
            </a:r>
            <a:r>
              <a:rPr dirty="0" err="1"/>
              <a:t>괴로워한다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5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Damascus: "</a:t>
            </a:r>
            <a:r>
              <a:rPr dirty="0" err="1"/>
              <a:t>Hamath</a:t>
            </a:r>
            <a:r>
              <a:rPr dirty="0"/>
              <a:t> and Arpad are </a:t>
            </a:r>
            <a:r>
              <a:rPr dirty="0" smtClean="0"/>
              <a:t>dismayed,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they have heard bad news. They are </a:t>
            </a:r>
            <a:r>
              <a:rPr dirty="0" smtClean="0"/>
              <a:t>disheartened,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troubled </a:t>
            </a:r>
            <a:r>
              <a:rPr dirty="0"/>
              <a:t>like the restless sea.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다메섹이</a:t>
            </a:r>
            <a:r>
              <a:rPr dirty="0"/>
              <a:t> </a:t>
            </a:r>
            <a:r>
              <a:rPr dirty="0" err="1"/>
              <a:t>기력을</a:t>
            </a:r>
            <a:r>
              <a:rPr dirty="0"/>
              <a:t> </a:t>
            </a:r>
            <a:r>
              <a:rPr dirty="0" err="1"/>
              <a:t>잃어</a:t>
            </a:r>
            <a:r>
              <a:rPr dirty="0"/>
              <a:t> </a:t>
            </a:r>
            <a:r>
              <a:rPr dirty="0" err="1"/>
              <a:t>도망가려고</a:t>
            </a:r>
            <a:r>
              <a:rPr dirty="0"/>
              <a:t> </a:t>
            </a:r>
            <a:r>
              <a:rPr dirty="0" err="1"/>
              <a:t>돌이키니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사로잡았다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해산하는</a:t>
            </a:r>
            <a:r>
              <a:rPr dirty="0" smtClean="0"/>
              <a:t> </a:t>
            </a:r>
            <a:r>
              <a:rPr dirty="0" err="1"/>
              <a:t>여자처럼</a:t>
            </a:r>
            <a:r>
              <a:rPr dirty="0"/>
              <a:t> </a:t>
            </a:r>
            <a:r>
              <a:rPr dirty="0" err="1"/>
              <a:t>걱정과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Damascus has become </a:t>
            </a:r>
            <a:r>
              <a:rPr dirty="0" smtClean="0"/>
              <a:t>feeble,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has turned to flee and panic has gripped her; </a:t>
            </a:r>
            <a:r>
              <a:rPr dirty="0" smtClean="0"/>
              <a:t>anguish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pain have seized her, pain like that of a woman in labor.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기뻐하는 성읍! 칭송받던 성읍이 왜 버려졌느냐?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5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has the city of renown not been </a:t>
            </a:r>
            <a:r>
              <a:rPr dirty="0" smtClean="0"/>
              <a:t>abandoned,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town in which I delight?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광장에서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그날에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Surely, her young men will fall in the </a:t>
            </a:r>
            <a:r>
              <a:rPr dirty="0" smtClean="0"/>
              <a:t>streets;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her soldiers will be silenced in that day," declares the LORD Almighty.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4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다메섹</a:t>
            </a:r>
            <a:r>
              <a:rPr dirty="0"/>
              <a:t> </a:t>
            </a:r>
            <a:r>
              <a:rPr dirty="0" err="1"/>
              <a:t>성벽에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벤하닷의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3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set fire to the walls of </a:t>
            </a:r>
            <a:r>
              <a:rPr dirty="0" smtClean="0"/>
              <a:t>Damascus;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consume the fortresses of Ben-</a:t>
            </a:r>
            <a:r>
              <a:rPr dirty="0" err="1"/>
              <a:t>Hadad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공격한</a:t>
            </a:r>
            <a:r>
              <a:rPr dirty="0"/>
              <a:t> </a:t>
            </a:r>
            <a:r>
              <a:rPr dirty="0" err="1"/>
              <a:t>게달과</a:t>
            </a:r>
            <a:r>
              <a:rPr dirty="0"/>
              <a:t> </a:t>
            </a:r>
            <a:r>
              <a:rPr dirty="0" err="1"/>
              <a:t>하솔의</a:t>
            </a:r>
            <a:r>
              <a:rPr dirty="0"/>
              <a:t> </a:t>
            </a:r>
            <a:r>
              <a:rPr dirty="0" err="1"/>
              <a:t>왕국들에</a:t>
            </a:r>
            <a:r>
              <a:rPr dirty="0"/>
              <a:t> </a:t>
            </a:r>
            <a:r>
              <a:rPr dirty="0" err="1" smtClean="0"/>
              <a:t>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게달로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53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</a:t>
            </a:r>
            <a:r>
              <a:rPr dirty="0" err="1"/>
              <a:t>Kedar</a:t>
            </a:r>
            <a:r>
              <a:rPr dirty="0"/>
              <a:t> and the kingdoms of </a:t>
            </a:r>
            <a:r>
              <a:rPr dirty="0" err="1" smtClean="0"/>
              <a:t>Hazor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Nebuchadnezzar king of Babylon </a:t>
            </a:r>
            <a:r>
              <a:rPr dirty="0" smtClean="0"/>
              <a:t>attacked: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Arise, and attack </a:t>
            </a:r>
            <a:r>
              <a:rPr dirty="0" err="1"/>
              <a:t>Kedar</a:t>
            </a:r>
            <a:r>
              <a:rPr dirty="0"/>
              <a:t> and destroy the people of the East.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장막과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빼앗고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휘장과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그릇들과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낙타들을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사람들이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‘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외칠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tents and their flocks will be </a:t>
            </a:r>
            <a:r>
              <a:rPr dirty="0" smtClean="0"/>
              <a:t>taken;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shelters will be carried off with all their goods and camels.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Men </a:t>
            </a:r>
            <a:r>
              <a:rPr dirty="0"/>
              <a:t>will shout to them, `Terror on every side!'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헤스본아</a:t>
            </a:r>
            <a:r>
              <a:rPr dirty="0"/>
              <a:t>, </a:t>
            </a:r>
            <a:r>
              <a:rPr dirty="0" err="1"/>
              <a:t>통곡하라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파괴됐기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! </a:t>
            </a:r>
            <a:r>
              <a:rPr dirty="0" err="1"/>
              <a:t>랍바의</a:t>
            </a:r>
            <a:r>
              <a:rPr dirty="0"/>
              <a:t> </a:t>
            </a:r>
            <a:r>
              <a:rPr dirty="0" err="1"/>
              <a:t>딸들아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부르짖으라</a:t>
            </a:r>
            <a:r>
              <a:rPr dirty="0"/>
              <a:t>!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애곡하라</a:t>
            </a:r>
            <a:r>
              <a:rPr dirty="0"/>
              <a:t>.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뛰어다니라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말감이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잡혀갈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12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"Wail, O </a:t>
            </a:r>
            <a:r>
              <a:rPr dirty="0" err="1"/>
              <a:t>Heshbon</a:t>
            </a:r>
            <a:r>
              <a:rPr dirty="0"/>
              <a:t>, for Ai is destroyed! Cry </a:t>
            </a:r>
            <a:r>
              <a:rPr dirty="0" smtClean="0"/>
              <a:t>out,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inhabitants of </a:t>
            </a:r>
            <a:r>
              <a:rPr dirty="0" err="1"/>
              <a:t>Rabbah</a:t>
            </a:r>
            <a:r>
              <a:rPr dirty="0"/>
              <a:t>! Put on sackcloth and </a:t>
            </a:r>
            <a:r>
              <a:rPr dirty="0" smtClean="0"/>
              <a:t>mourn;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rush </a:t>
            </a:r>
            <a:r>
              <a:rPr dirty="0"/>
              <a:t>here and there inside the walls, for </a:t>
            </a:r>
            <a:r>
              <a:rPr dirty="0" err="1"/>
              <a:t>Molech</a:t>
            </a:r>
            <a:r>
              <a:rPr dirty="0"/>
              <a:t> will go into </a:t>
            </a:r>
            <a:r>
              <a:rPr dirty="0" smtClean="0"/>
              <a:t>exile,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his priests and officials.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1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도망가라</a:t>
            </a:r>
            <a:r>
              <a:rPr dirty="0"/>
              <a:t>!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머무르라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하솔에</a:t>
            </a:r>
            <a:r>
              <a:rPr dirty="0" smtClean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세웠다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계략을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"Flee quickly away! Stay in deep caves, you who live in </a:t>
            </a:r>
            <a:r>
              <a:rPr dirty="0" err="1"/>
              <a:t>Hazor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"Nebuchadnezzar king of Babylon has plotted against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devised a plan against you.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평안한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공격하라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성문도</a:t>
            </a:r>
            <a:r>
              <a:rPr dirty="0" smtClean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빗장도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거주하는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공격하라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"Arise and attack a nation at ease, which lives in confidence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"a nation that has neither gates nor </a:t>
            </a:r>
            <a:r>
              <a:rPr dirty="0" smtClean="0"/>
              <a:t>bars;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its </a:t>
            </a:r>
            <a:r>
              <a:rPr dirty="0"/>
              <a:t>people live alone.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낙타들이</a:t>
            </a:r>
            <a:r>
              <a:rPr dirty="0"/>
              <a:t> </a:t>
            </a:r>
            <a:r>
              <a:rPr dirty="0" err="1"/>
              <a:t>약탈물이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큰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전리품이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먼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불러올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9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camels will become plunder, and their large herds will be </a:t>
            </a:r>
            <a:r>
              <a:rPr dirty="0" smtClean="0"/>
              <a:t>booty.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scatter to the winds those who are in distant </a:t>
            </a:r>
            <a:r>
              <a:rPr dirty="0" smtClean="0"/>
              <a:t>places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bring disaster on them from every side," declares the LORD.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하솔이</a:t>
            </a:r>
            <a:r>
              <a:rPr dirty="0"/>
              <a:t> </a:t>
            </a:r>
            <a:r>
              <a:rPr dirty="0" err="1"/>
              <a:t>자칼의</a:t>
            </a:r>
            <a:r>
              <a:rPr dirty="0"/>
              <a:t> </a:t>
            </a:r>
            <a:r>
              <a:rPr dirty="0" err="1"/>
              <a:t>소굴이</a:t>
            </a:r>
            <a:r>
              <a:rPr dirty="0"/>
              <a:t> 돼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</a:t>
            </a:r>
            <a:r>
              <a:rPr dirty="0" smtClean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0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Hazor</a:t>
            </a:r>
            <a:r>
              <a:rPr dirty="0"/>
              <a:t> will become a haunt of jackals, a desolate place </a:t>
            </a:r>
            <a:r>
              <a:rPr dirty="0" smtClean="0"/>
              <a:t>forever.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will live there; no man will dwell in it."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초기에</a:t>
            </a:r>
            <a:r>
              <a:rPr dirty="0"/>
              <a:t> </a:t>
            </a:r>
            <a:r>
              <a:rPr dirty="0" err="1"/>
              <a:t>엘람에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7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of the LORD that came to Jeremiah the prophet concerning </a:t>
            </a:r>
            <a:r>
              <a:rPr dirty="0" smtClean="0"/>
              <a:t>Elam,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early </a:t>
            </a:r>
            <a:r>
              <a:rPr dirty="0"/>
              <a:t>in the reign of Zedekiah king of Judah: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6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엘람의</a:t>
            </a:r>
            <a:r>
              <a:rPr dirty="0"/>
              <a:t> </a:t>
            </a:r>
            <a:r>
              <a:rPr dirty="0" err="1"/>
              <a:t>힘의</a:t>
            </a:r>
            <a:r>
              <a:rPr dirty="0"/>
              <a:t> </a:t>
            </a:r>
            <a:r>
              <a:rPr dirty="0" err="1"/>
              <a:t>근원인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See, I will break the bow of Elam, the mainstay of their might.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사방의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엘람에</a:t>
            </a:r>
            <a:r>
              <a:rPr dirty="0"/>
              <a:t> </a:t>
            </a:r>
            <a:r>
              <a:rPr dirty="0" err="1" smtClean="0"/>
              <a:t>보내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사방으로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엘람에서</a:t>
            </a:r>
            <a:r>
              <a:rPr dirty="0" smtClean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98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against Elam the four winds from the four quarters of the </a:t>
            </a:r>
            <a:r>
              <a:rPr dirty="0" smtClean="0"/>
              <a:t>heavens;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scatter them to the four winds, and there will not be a </a:t>
            </a:r>
            <a:r>
              <a:rPr dirty="0" smtClean="0"/>
              <a:t>nation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Elam's exiles do not go.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적들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엘람을</a:t>
            </a:r>
            <a:r>
              <a:rPr dirty="0"/>
              <a:t> </a:t>
            </a:r>
            <a:r>
              <a:rPr dirty="0" err="1"/>
              <a:t>놀라게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, 내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shatter Elam before their foes, before those who seek their </a:t>
            </a:r>
            <a:r>
              <a:rPr dirty="0" smtClean="0"/>
              <a:t>lives;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disaster upon them, even my fierce anger,"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pursue them with the sword until I have made an end of them.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엘람에</a:t>
            </a:r>
            <a:r>
              <a:rPr dirty="0"/>
              <a:t> 내 </a:t>
            </a:r>
            <a:r>
              <a:rPr dirty="0" err="1"/>
              <a:t>보좌를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관료들을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5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my throne in Elam and destroy her king and officials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엘람의</a:t>
            </a:r>
            <a:r>
              <a:rPr dirty="0"/>
              <a:t> </a:t>
            </a:r>
            <a:r>
              <a:rPr dirty="0" err="1"/>
              <a:t>포로를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6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I will restore the fortunes of Elam in days to come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왜 </a:t>
            </a:r>
            <a:r>
              <a:rPr dirty="0" err="1"/>
              <a:t>골짜기들을</a:t>
            </a:r>
            <a:r>
              <a:rPr dirty="0"/>
              <a:t> </a:t>
            </a:r>
            <a:r>
              <a:rPr dirty="0" err="1"/>
              <a:t>자랑하느냐</a:t>
            </a:r>
            <a:r>
              <a:rPr dirty="0"/>
              <a:t>? 네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골짜기를</a:t>
            </a:r>
            <a:r>
              <a:rPr dirty="0"/>
              <a:t> 왜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자랑하느냐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타락한</a:t>
            </a:r>
            <a:r>
              <a:rPr dirty="0" smtClean="0"/>
              <a:t>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의지하며</a:t>
            </a:r>
            <a:r>
              <a:rPr dirty="0"/>
              <a:t> ‘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공격하겠는가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boast of your valleys, boast of your valleys so </a:t>
            </a:r>
            <a:r>
              <a:rPr dirty="0" smtClean="0"/>
              <a:t>fruitful?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unfaithful daughter, you trust in your riches and say, `Who will attack me?'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56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주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쫓겨날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도망자들을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3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terror on you from all those around you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the LORD Almighty. "Every one of you will be driven </a:t>
            </a:r>
            <a:r>
              <a:rPr dirty="0" smtClean="0"/>
              <a:t>away,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no one will gather the fugitives.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포로를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6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afterward, I will restore the fortunes of the Ammonites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8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데만에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분별</a:t>
            </a:r>
            <a:r>
              <a:rPr dirty="0" smtClean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모략이</a:t>
            </a:r>
            <a:r>
              <a:rPr dirty="0"/>
              <a:t> </a:t>
            </a:r>
            <a:r>
              <a:rPr dirty="0" err="1"/>
              <a:t>없어졌느냐</a:t>
            </a:r>
            <a:r>
              <a:rPr dirty="0"/>
              <a:t>?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사라졌느냐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94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Edom: 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Is there no longer wisdom in </a:t>
            </a:r>
            <a:r>
              <a:rPr dirty="0" err="1"/>
              <a:t>Teman</a:t>
            </a:r>
            <a:r>
              <a:rPr dirty="0"/>
              <a:t>? Has counsel perished from the </a:t>
            </a:r>
            <a:r>
              <a:rPr dirty="0" smtClean="0"/>
              <a:t>prudent?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their wisdom decayed?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59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드단에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뒤돌아</a:t>
            </a:r>
            <a:r>
              <a:rPr dirty="0"/>
              <a:t> </a:t>
            </a:r>
            <a:r>
              <a:rPr dirty="0" err="1"/>
              <a:t>도망치라</a:t>
            </a:r>
            <a:r>
              <a:rPr dirty="0"/>
              <a:t>.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숨으라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에서의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3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and flee, hide in deep caves, you who live in </a:t>
            </a:r>
            <a:r>
              <a:rPr dirty="0" err="1" smtClean="0"/>
              <a:t>Dedan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will bring disaster on Esau at the time I punish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2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따는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약간의</a:t>
            </a:r>
            <a:r>
              <a:rPr dirty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도둑들이</a:t>
            </a:r>
            <a:r>
              <a:rPr dirty="0" smtClean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만큼만</a:t>
            </a:r>
            <a:r>
              <a:rPr dirty="0"/>
              <a:t> </a:t>
            </a:r>
            <a:r>
              <a:rPr dirty="0" err="1"/>
              <a:t>훔치지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27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grape pickers came to you, would they not leave a few </a:t>
            </a:r>
            <a:r>
              <a:rPr dirty="0" smtClean="0"/>
              <a:t>grapes</a:t>
            </a:r>
            <a:r>
              <a:rPr lang="en-US" dirty="0" smtClean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thieves came during the </a:t>
            </a:r>
            <a:r>
              <a:rPr dirty="0" smtClean="0"/>
              <a:t>night,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would </a:t>
            </a:r>
            <a:r>
              <a:rPr dirty="0"/>
              <a:t>they not steal only as much as they wanted?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2460</Words>
  <Application>Microsoft Office PowerPoint</Application>
  <PresentationFormat>와이드스크린</PresentationFormat>
  <Paragraphs>250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2022-09-08T03:40:21Z</dcterms:modified>
</cp:coreProperties>
</file>