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거리를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둘러보고</a:t>
            </a:r>
            <a:r>
              <a:rPr dirty="0"/>
              <a:t> </a:t>
            </a:r>
            <a:r>
              <a:rPr dirty="0" err="1"/>
              <a:t>깨달아라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광장에서</a:t>
            </a:r>
            <a:r>
              <a:rPr dirty="0" smtClean="0"/>
              <a:t> </a:t>
            </a:r>
            <a:r>
              <a:rPr dirty="0" err="1"/>
              <a:t>찾아보아라</a:t>
            </a:r>
            <a:r>
              <a:rPr dirty="0"/>
              <a:t>.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추구하는</a:t>
            </a:r>
            <a:r>
              <a:rPr dirty="0"/>
              <a:t> </a:t>
            </a:r>
            <a:r>
              <a:rPr dirty="0" err="1" smtClean="0"/>
              <a:t>사람을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단 </a:t>
            </a:r>
            <a:r>
              <a:rPr dirty="0"/>
              <a:t>한 </a:t>
            </a:r>
            <a:r>
              <a:rPr dirty="0" err="1"/>
              <a:t>사람이라도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발견하면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51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up and down the streets of Jerusalem, look around and </a:t>
            </a:r>
            <a:r>
              <a:rPr dirty="0" smtClean="0"/>
              <a:t>consider,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search </a:t>
            </a:r>
            <a:r>
              <a:rPr dirty="0"/>
              <a:t>through her squares. If you can find but one </a:t>
            </a:r>
            <a:r>
              <a:rPr dirty="0" smtClean="0"/>
              <a:t>person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deals honestly and seeks the truth, I will forgive this city.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포도밭에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파괴하라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파멸하지는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가지들만</a:t>
            </a:r>
            <a:r>
              <a:rPr dirty="0"/>
              <a:t> </a:t>
            </a:r>
            <a:r>
              <a:rPr dirty="0" err="1"/>
              <a:t>꺾어라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6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through her vineyards and ravage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do not destroy them completely. Strip off her </a:t>
            </a:r>
            <a:r>
              <a:rPr dirty="0" smtClean="0"/>
              <a:t>branches,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these people do not belong to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심히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3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of Israel and the house of Judah have been utterly unfaithful to 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0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속이고는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아니며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임하지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칼이나</a:t>
            </a:r>
            <a:r>
              <a:rPr dirty="0" smtClean="0"/>
              <a:t> </a:t>
            </a:r>
            <a:r>
              <a:rPr dirty="0" err="1"/>
              <a:t>기근도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25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lied about the LORD; they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 will do </a:t>
            </a:r>
            <a:r>
              <a:rPr dirty="0" smtClean="0"/>
              <a:t>nothing!</a:t>
            </a:r>
            <a:r>
              <a:rPr lang="en-US" dirty="0" smtClean="0"/>
              <a:t> </a:t>
            </a:r>
            <a:r>
              <a:rPr dirty="0" smtClean="0"/>
              <a:t>No </a:t>
            </a:r>
            <a:r>
              <a:rPr dirty="0"/>
              <a:t>harm will come to us; we will never see sword or famine.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예언자들은</a:t>
            </a:r>
            <a:r>
              <a:rPr dirty="0"/>
              <a:t> </a:t>
            </a:r>
            <a:r>
              <a:rPr dirty="0" err="1"/>
              <a:t>바람이다</a:t>
            </a:r>
            <a:r>
              <a:rPr dirty="0"/>
              <a:t>.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 smtClean="0"/>
              <a:t>않으니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그러한</a:t>
            </a:r>
            <a:r>
              <a:rPr dirty="0" smtClean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그들이나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3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prophets are but wind and the word is not in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let what they say be done to them."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80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네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 smtClean="0"/>
              <a:t>만들고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그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삼키게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3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God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Because the people have spoken these </a:t>
            </a:r>
            <a:r>
              <a:rPr dirty="0" smtClean="0"/>
              <a:t>words,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make my words in your mouth a </a:t>
            </a:r>
            <a:r>
              <a:rPr dirty="0" smtClean="0"/>
              <a:t>fire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these people the wood it consumes.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먼 </a:t>
            </a:r>
            <a:r>
              <a:rPr dirty="0" err="1"/>
              <a:t>곳에서</a:t>
            </a:r>
            <a:r>
              <a:rPr dirty="0"/>
              <a:t> 한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강하고</a:t>
            </a:r>
            <a:r>
              <a:rPr dirty="0"/>
              <a:t> </a:t>
            </a:r>
            <a:r>
              <a:rPr dirty="0" err="1"/>
              <a:t>오랜</a:t>
            </a:r>
            <a:r>
              <a:rPr dirty="0"/>
              <a:t> </a:t>
            </a:r>
            <a:r>
              <a:rPr dirty="0" err="1"/>
              <a:t>역사를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민족이다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알아듣지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2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house of Israel,"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am bringing a distant nation against you -- an ancient and enduring </a:t>
            </a:r>
            <a:r>
              <a:rPr dirty="0" smtClean="0"/>
              <a:t>nation,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people whose language you do not </a:t>
            </a:r>
            <a:r>
              <a:rPr dirty="0" smtClean="0"/>
              <a:t>know,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whose </a:t>
            </a:r>
            <a:r>
              <a:rPr dirty="0"/>
              <a:t>speech you do not understand.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그들의 화살 통은 열린 무덤 같고 그들은 모두 강한 용사다.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quivers are like an open grave; all of them are mighty warriors.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추수와</a:t>
            </a:r>
            <a:r>
              <a:rPr dirty="0"/>
              <a:t> 네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먹어치우고</a:t>
            </a:r>
            <a:r>
              <a:rPr dirty="0"/>
              <a:t> 네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 smtClean="0"/>
              <a:t>먹어치우며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양 </a:t>
            </a:r>
            <a:r>
              <a:rPr dirty="0" err="1"/>
              <a:t>떼와</a:t>
            </a:r>
            <a:r>
              <a:rPr dirty="0"/>
              <a:t> 소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먹어치우고</a:t>
            </a:r>
            <a:r>
              <a:rPr dirty="0"/>
              <a:t> 네 </a:t>
            </a:r>
            <a:r>
              <a:rPr dirty="0" err="1"/>
              <a:t>포도나무와</a:t>
            </a:r>
            <a:r>
              <a:rPr dirty="0"/>
              <a:t> </a:t>
            </a:r>
            <a:r>
              <a:rPr dirty="0" err="1"/>
              <a:t>무화과나무를</a:t>
            </a:r>
            <a:r>
              <a:rPr dirty="0"/>
              <a:t> </a:t>
            </a:r>
            <a:r>
              <a:rPr dirty="0" err="1"/>
              <a:t>먹어치울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요새화된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파괴시킬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2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devour your harvests and </a:t>
            </a:r>
            <a:r>
              <a:rPr dirty="0" smtClean="0"/>
              <a:t>food,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devour </a:t>
            </a:r>
            <a:r>
              <a:rPr dirty="0"/>
              <a:t>your sons and daughters; they will devour your flocks and </a:t>
            </a:r>
            <a:r>
              <a:rPr dirty="0" smtClean="0"/>
              <a:t>herds,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devour </a:t>
            </a:r>
            <a:r>
              <a:rPr dirty="0"/>
              <a:t>your vines and fig </a:t>
            </a:r>
            <a:r>
              <a:rPr dirty="0" smtClean="0"/>
              <a:t>trees.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sword they will destroy the fortified cities in which you trust.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그때도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파멸하지는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3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even in those days,"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not destroy you completely.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29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‘왜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하셨는가</a:t>
            </a:r>
            <a:r>
              <a:rPr dirty="0"/>
              <a:t>?’</a:t>
            </a:r>
            <a:r>
              <a:rPr dirty="0" err="1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때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저버리고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섬긴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3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people ask, `Why has the LORD our God done all this to us</a:t>
            </a:r>
            <a:r>
              <a:rPr dirty="0" smtClean="0"/>
              <a:t>?'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tell them, `As you have forsaken me and served foreign </a:t>
            </a:r>
            <a:r>
              <a:rPr dirty="0" smtClean="0"/>
              <a:t>gods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your own land, so now you will serve foreigners in a land not your own.'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28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계심’으로</a:t>
            </a:r>
            <a:r>
              <a:rPr dirty="0"/>
              <a:t> </a:t>
            </a:r>
            <a:r>
              <a:rPr dirty="0" err="1" smtClean="0"/>
              <a:t>말하더라도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거짓으로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2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they say, `As surely as the LORD lives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still </a:t>
            </a:r>
            <a:r>
              <a:rPr dirty="0"/>
              <a:t>they are swearing falsely."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이것을 야곱의 집에 선언하고 유다에 선포하여라.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"Announce this to the house of Jacob and proclaim it in Judah: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어리석고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이것을</a:t>
            </a:r>
            <a:r>
              <a:rPr dirty="0" smtClean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8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this, you foolish and senseless people, who have eyes but do not </a:t>
            </a:r>
            <a:r>
              <a:rPr dirty="0" smtClean="0"/>
              <a:t>see,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have ears but do not hear: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11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떨리지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모래를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경계로</a:t>
            </a:r>
            <a:r>
              <a:rPr dirty="0"/>
              <a:t> </a:t>
            </a:r>
            <a:r>
              <a:rPr dirty="0" err="1" smtClean="0"/>
              <a:t>두었으니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영원한</a:t>
            </a:r>
            <a:r>
              <a:rPr dirty="0" smtClean="0"/>
              <a:t> </a:t>
            </a:r>
            <a:r>
              <a:rPr dirty="0" err="1"/>
              <a:t>경계가</a:t>
            </a:r>
            <a:r>
              <a:rPr dirty="0"/>
              <a:t> 돼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넘을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파도가</a:t>
            </a:r>
            <a:r>
              <a:rPr dirty="0" smtClean="0"/>
              <a:t> </a:t>
            </a:r>
            <a:r>
              <a:rPr dirty="0" err="1"/>
              <a:t>뛰놀아도</a:t>
            </a:r>
            <a:r>
              <a:rPr dirty="0"/>
              <a:t> </a:t>
            </a:r>
            <a:r>
              <a:rPr dirty="0" err="1"/>
              <a:t>이길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으르렁거려도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넘을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72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you not fear me?"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Should you not tremble in my presence? I made the sand a boundary for the </a:t>
            </a:r>
            <a:r>
              <a:rPr dirty="0" smtClean="0"/>
              <a:t>sea,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everlasting barrier it cannot cross. The waves may roll, but they cannot </a:t>
            </a:r>
            <a:r>
              <a:rPr dirty="0" smtClean="0"/>
              <a:t>prevail;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may roar, but they cannot cross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배반하고</a:t>
            </a:r>
            <a:r>
              <a:rPr dirty="0"/>
              <a:t> </a:t>
            </a:r>
            <a:r>
              <a:rPr dirty="0" err="1"/>
              <a:t>완고한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 smtClean="0"/>
              <a:t>있어서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이미</a:t>
            </a:r>
            <a:r>
              <a:rPr dirty="0" smtClean="0"/>
              <a:t> </a:t>
            </a:r>
            <a:r>
              <a:rPr dirty="0" err="1"/>
              <a:t>반항하고</a:t>
            </a:r>
            <a:r>
              <a:rPr dirty="0"/>
              <a:t> </a:t>
            </a:r>
            <a:r>
              <a:rPr dirty="0" err="1"/>
              <a:t>떠나가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0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these people have stubborn and rebellious </a:t>
            </a:r>
            <a:r>
              <a:rPr dirty="0" smtClean="0"/>
              <a:t>hearts;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turned aside and gone away.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‘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비와</a:t>
            </a:r>
            <a:r>
              <a:rPr dirty="0"/>
              <a:t> </a:t>
            </a:r>
            <a:r>
              <a:rPr dirty="0" err="1"/>
              <a:t>늦은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 smtClean="0"/>
              <a:t>주시고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우리를</a:t>
            </a:r>
            <a:r>
              <a:rPr dirty="0" smtClean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 smtClean="0"/>
              <a:t>주시는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경외하자’라고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83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 not say to themselves, `Let us fear the LORD our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gives autumn and spring rains in </a:t>
            </a:r>
            <a:r>
              <a:rPr dirty="0" smtClean="0"/>
              <a:t>season,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assures us of the regular weeks of harvest.'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불법들이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 smtClean="0"/>
              <a:t>물리쳤고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죄들이</a:t>
            </a:r>
            <a:r>
              <a:rPr dirty="0"/>
              <a:t> </a:t>
            </a:r>
            <a:r>
              <a:rPr dirty="0" err="1"/>
              <a:t>너희에게서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빼앗았다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2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wrongdoings have kept these </a:t>
            </a:r>
            <a:r>
              <a:rPr dirty="0" smtClean="0"/>
              <a:t>away;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sins have deprived you of good.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 smtClean="0"/>
              <a:t>있어서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/>
              <a:t>새 </a:t>
            </a:r>
            <a:r>
              <a:rPr dirty="0" err="1"/>
              <a:t>잡는</a:t>
            </a:r>
            <a:r>
              <a:rPr dirty="0"/>
              <a:t> </a:t>
            </a:r>
            <a:r>
              <a:rPr dirty="0" err="1"/>
              <a:t>사냥꾼처럼</a:t>
            </a:r>
            <a:r>
              <a:rPr dirty="0"/>
              <a:t> </a:t>
            </a:r>
            <a:r>
              <a:rPr dirty="0" err="1"/>
              <a:t>매복하고서</a:t>
            </a:r>
            <a:r>
              <a:rPr dirty="0"/>
              <a:t> </a:t>
            </a:r>
            <a:r>
              <a:rPr dirty="0" err="1"/>
              <a:t>덫을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잡는구나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"Among my people are wicked </a:t>
            </a:r>
            <a:r>
              <a:rPr dirty="0" smtClean="0"/>
              <a:t>men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lie in wait like men who snare </a:t>
            </a:r>
            <a:r>
              <a:rPr dirty="0" smtClean="0"/>
              <a:t>birds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like those who set traps to catch men.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새로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새장처럼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속임수로</a:t>
            </a:r>
            <a:r>
              <a:rPr dirty="0"/>
              <a:t> </a:t>
            </a:r>
            <a:r>
              <a:rPr dirty="0" err="1"/>
              <a:t>가득하다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부유해졌고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1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cages full of birds, their houses are full of </a:t>
            </a:r>
            <a:r>
              <a:rPr dirty="0" smtClean="0"/>
              <a:t>deceit;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become rich and powerful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살이</a:t>
            </a:r>
            <a:r>
              <a:rPr dirty="0"/>
              <a:t> </a:t>
            </a:r>
            <a:r>
              <a:rPr dirty="0" err="1"/>
              <a:t>찌고</a:t>
            </a:r>
            <a:r>
              <a:rPr dirty="0"/>
              <a:t> </a:t>
            </a:r>
            <a:r>
              <a:rPr dirty="0" err="1"/>
              <a:t>윤이</a:t>
            </a:r>
            <a:r>
              <a:rPr dirty="0"/>
              <a:t> </a:t>
            </a:r>
            <a:r>
              <a:rPr dirty="0" err="1"/>
              <a:t>났다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한계를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실행하지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고아의</a:t>
            </a:r>
            <a:r>
              <a:rPr dirty="0"/>
              <a:t> </a:t>
            </a:r>
            <a:r>
              <a:rPr dirty="0" err="1"/>
              <a:t>권익을</a:t>
            </a:r>
            <a:r>
              <a:rPr dirty="0"/>
              <a:t> </a:t>
            </a:r>
            <a:r>
              <a:rPr dirty="0" err="1"/>
              <a:t>변호하지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가난한</a:t>
            </a:r>
            <a:r>
              <a:rPr dirty="0" smtClean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권익을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grown fat and sleek. Their evil deeds have no </a:t>
            </a:r>
            <a:r>
              <a:rPr dirty="0" smtClean="0"/>
              <a:t>limit;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do not plead the case of the fatherless to win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do not defend the rights of the poor.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복수하지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5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I not punish them for this?"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Should I not avenge myself on such a nation as this?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내리치셨지만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느끼지</a:t>
            </a:r>
            <a:r>
              <a:rPr dirty="0"/>
              <a:t> </a:t>
            </a:r>
            <a:r>
              <a:rPr dirty="0" err="1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멸망케</a:t>
            </a:r>
            <a:r>
              <a:rPr dirty="0"/>
              <a:t> </a:t>
            </a:r>
            <a:r>
              <a:rPr dirty="0" err="1"/>
              <a:t>하셨지만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고치기를</a:t>
            </a:r>
            <a:r>
              <a:rPr dirty="0"/>
              <a:t> </a:t>
            </a:r>
            <a:r>
              <a:rPr dirty="0" err="1"/>
              <a:t>거부했습니다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바위보다</a:t>
            </a:r>
            <a:r>
              <a:rPr dirty="0"/>
              <a:t> 더 </a:t>
            </a:r>
            <a:r>
              <a:rPr dirty="0" err="1"/>
              <a:t>굳게</a:t>
            </a:r>
            <a:r>
              <a:rPr dirty="0"/>
              <a:t> 해 </a:t>
            </a:r>
            <a:r>
              <a:rPr dirty="0" err="1"/>
              <a:t>회개하기를</a:t>
            </a:r>
            <a:r>
              <a:rPr dirty="0"/>
              <a:t> </a:t>
            </a:r>
            <a:r>
              <a:rPr dirty="0" err="1"/>
              <a:t>거부했습니다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do not your eyes look for truth? You struck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felt no pain; you crushed them, but they refused </a:t>
            </a:r>
            <a:r>
              <a:rPr dirty="0" smtClean="0"/>
              <a:t>correction.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made their faces harder than stone and refused to repent.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끔찍하고 무서운 일이 이 땅에서 일어났다.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 horrible and shocking thing has happened in the land: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0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권위로</a:t>
            </a:r>
            <a:r>
              <a:rPr dirty="0"/>
              <a:t> </a:t>
            </a:r>
            <a:r>
              <a:rPr dirty="0" err="1" smtClean="0"/>
              <a:t>다스리고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좋아한다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하려느냐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9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prophets prophesy lies, the priests rule by their </a:t>
            </a:r>
            <a:r>
              <a:rPr/>
              <a:t>own </a:t>
            </a:r>
            <a:r>
              <a:rPr smtClean="0"/>
              <a:t>authority,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and </a:t>
            </a:r>
            <a:r>
              <a:t>my people love it this way. </a:t>
            </a:r>
            <a:r>
              <a:rPr dirty="0"/>
              <a:t>But what will you do in the end?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천하고</a:t>
            </a:r>
            <a:r>
              <a:rPr dirty="0"/>
              <a:t> </a:t>
            </a:r>
            <a:r>
              <a:rPr dirty="0" err="1"/>
              <a:t>어리석다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/>
              <a:t>길, 곧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판단을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7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thought, "These are only the poor; they are </a:t>
            </a:r>
            <a:r>
              <a:rPr dirty="0" smtClean="0"/>
              <a:t>foolish,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they do not know the way of the LORD, the requirements of their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1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지도자들에게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길, 곧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판단을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다같이</a:t>
            </a:r>
            <a:r>
              <a:rPr dirty="0"/>
              <a:t> 그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결박을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7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go to the leaders and speak to </a:t>
            </a:r>
            <a:r>
              <a:rPr dirty="0" smtClean="0"/>
              <a:t>them;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surely </a:t>
            </a:r>
            <a:r>
              <a:rPr dirty="0"/>
              <a:t>they know the way of the LORD, the requirements of their God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with one accord they too had broken off the yoke and torn off the bonds.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377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숲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 smtClean="0"/>
              <a:t>공격하며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광야에서</a:t>
            </a:r>
            <a:r>
              <a:rPr dirty="0" smtClean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늑대가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표범이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성읍들을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 smtClean="0"/>
              <a:t>있다가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찢을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범법이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배반이</a:t>
            </a:r>
            <a:r>
              <a:rPr dirty="0"/>
              <a:t> </a:t>
            </a:r>
            <a:r>
              <a:rPr dirty="0" err="1"/>
              <a:t>크기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62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a lion from the forest will attack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wolf from the desert will ravage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leopard will lie in wait near their towns to tear to pieces any who venture </a:t>
            </a:r>
            <a:r>
              <a:rPr dirty="0" smtClean="0"/>
              <a:t>out,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their rebellion is great and their backslidings many.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04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용서하겠느냐</a:t>
            </a:r>
            <a:r>
              <a:rPr dirty="0"/>
              <a:t>? 네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저버렸고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맹세했다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먹였더니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간음했고</a:t>
            </a:r>
            <a:r>
              <a:rPr dirty="0"/>
              <a:t> </a:t>
            </a:r>
            <a:r>
              <a:rPr dirty="0" err="1"/>
              <a:t>창녀들의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떼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모였다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should I forgive you? Your children have forsaken </a:t>
            </a:r>
            <a:r>
              <a:rPr dirty="0" smtClean="0"/>
              <a:t>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sworn by gods that are not gods. I supplied all their </a:t>
            </a:r>
            <a:r>
              <a:rPr dirty="0" smtClean="0"/>
              <a:t>needs,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they committed adultery and thronged to the houses of prostitutes.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그들은 잘 먹인 원기 왕성한 말이어서 서로 이웃의 아내를 향해 소리를 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are well-fed, lusty stallions, each neighing for another man's wife.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복수하지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5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I not punish them for this?"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Should I not avenge myself on such a nation as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1807</Words>
  <Application>Microsoft Office PowerPoint</Application>
  <PresentationFormat>와이드스크린</PresentationFormat>
  <Paragraphs>183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2022-09-06T08:00:01Z</dcterms:modified>
</cp:coreProperties>
</file>