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바벨론과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예레미야를</a:t>
            </a:r>
            <a:r>
              <a:rPr dirty="0"/>
              <a:t> </a:t>
            </a:r>
            <a:r>
              <a:rPr dirty="0" err="1" smtClean="0"/>
              <a:t>통해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여호와께서</a:t>
            </a:r>
            <a:r>
              <a:rPr dirty="0" smtClean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532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word the LORD </a:t>
            </a:r>
            <a:r>
              <a:rPr dirty="0" smtClean="0"/>
              <a:t>spoke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through </a:t>
            </a:r>
            <a:r>
              <a:rPr dirty="0"/>
              <a:t>Jeremiah the prophet concerning </a:t>
            </a:r>
            <a:r>
              <a:rPr dirty="0" smtClean="0"/>
              <a:t>Babylon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land of the Babylonians: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058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갈대아가</a:t>
            </a:r>
            <a:r>
              <a:rPr dirty="0"/>
              <a:t> </a:t>
            </a:r>
            <a:r>
              <a:rPr dirty="0" err="1"/>
              <a:t>약탈당할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약탈하는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다 </a:t>
            </a:r>
            <a:r>
              <a:rPr dirty="0" err="1"/>
              <a:t>배부를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98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Babylonia will be plundered; all who plunder her will have their fill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86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내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약탈하는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즐거워하며</a:t>
            </a:r>
            <a:r>
              <a:rPr dirty="0"/>
              <a:t> </a:t>
            </a:r>
            <a:r>
              <a:rPr dirty="0" err="1"/>
              <a:t>기뻐하고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너희가</a:t>
            </a:r>
            <a:r>
              <a:rPr dirty="0" smtClean="0"/>
              <a:t> </a:t>
            </a:r>
            <a:r>
              <a:rPr dirty="0" err="1"/>
              <a:t>초원의</a:t>
            </a:r>
            <a:r>
              <a:rPr dirty="0"/>
              <a:t> </a:t>
            </a:r>
            <a:r>
              <a:rPr dirty="0" err="1"/>
              <a:t>송아지처럼</a:t>
            </a:r>
            <a:r>
              <a:rPr dirty="0"/>
              <a:t> </a:t>
            </a:r>
            <a:r>
              <a:rPr dirty="0" err="1"/>
              <a:t>뛰어다니고</a:t>
            </a:r>
            <a:r>
              <a:rPr dirty="0"/>
              <a:t> </a:t>
            </a:r>
            <a:r>
              <a:rPr dirty="0" err="1"/>
              <a:t>황소들처럼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내니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80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"Because you rejoice and are glad, you who pillage my </a:t>
            </a:r>
            <a:r>
              <a:rPr dirty="0" smtClean="0"/>
              <a:t>inheritance,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you frolic like a heifer threshing grain and neigh like stallions,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426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어머니가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낳아</a:t>
            </a:r>
            <a:r>
              <a:rPr dirty="0"/>
              <a:t> 준 </a:t>
            </a: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창피를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보라</a:t>
            </a:r>
            <a:r>
              <a:rPr dirty="0"/>
              <a:t>. </a:t>
            </a: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자, 곧 </a:t>
            </a:r>
            <a:r>
              <a:rPr dirty="0" err="1"/>
              <a:t>광야</a:t>
            </a:r>
            <a:r>
              <a:rPr dirty="0"/>
              <a:t>, </a:t>
            </a:r>
            <a:r>
              <a:rPr dirty="0" err="1"/>
              <a:t>메마른</a:t>
            </a:r>
            <a:r>
              <a:rPr dirty="0"/>
              <a:t> 땅, </a:t>
            </a:r>
            <a:r>
              <a:rPr dirty="0" err="1"/>
              <a:t>사막이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70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mother will be greatly ashamed;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 smtClean="0"/>
              <a:t>S</a:t>
            </a:r>
            <a:r>
              <a:rPr dirty="0" smtClean="0"/>
              <a:t>he </a:t>
            </a:r>
            <a:r>
              <a:rPr dirty="0"/>
              <a:t>who gave you birth will be </a:t>
            </a:r>
            <a:r>
              <a:rPr dirty="0" smtClean="0"/>
              <a:t>disgraced.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She </a:t>
            </a:r>
            <a:r>
              <a:rPr dirty="0"/>
              <a:t>will be the least of the nations -- a wilderness, a dry land, a desert.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격분으로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재앙으로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바벨론을</a:t>
            </a:r>
            <a:r>
              <a:rPr dirty="0"/>
              <a:t> </a:t>
            </a:r>
            <a:r>
              <a:rPr dirty="0" err="1"/>
              <a:t>지나는</a:t>
            </a:r>
            <a:r>
              <a:rPr dirty="0"/>
              <a:t> </a:t>
            </a:r>
            <a:r>
              <a:rPr dirty="0" err="1"/>
              <a:t>사람마다</a:t>
            </a:r>
            <a:r>
              <a:rPr dirty="0"/>
              <a:t> </a:t>
            </a:r>
            <a:r>
              <a:rPr dirty="0" err="1"/>
              <a:t>놀라며</a:t>
            </a:r>
            <a:r>
              <a:rPr dirty="0"/>
              <a:t> </a:t>
            </a:r>
            <a:r>
              <a:rPr dirty="0" err="1"/>
              <a:t>비웃을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81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the LORD's anger she will not be </a:t>
            </a:r>
            <a:r>
              <a:rPr dirty="0" smtClean="0"/>
              <a:t>inhabited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will be completely </a:t>
            </a:r>
            <a:r>
              <a:rPr dirty="0" smtClean="0"/>
              <a:t>desolate</a:t>
            </a:r>
            <a:r>
              <a:rPr lang="en-US" dirty="0" smtClean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All </a:t>
            </a:r>
            <a:r>
              <a:rPr dirty="0"/>
              <a:t>who pass Babylon will be horrified and scoff because of all her wounds.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973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활을</a:t>
            </a:r>
            <a:r>
              <a:rPr dirty="0"/>
              <a:t> </a:t>
            </a:r>
            <a:r>
              <a:rPr dirty="0" err="1"/>
              <a:t>당기는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주위에</a:t>
            </a:r>
            <a:r>
              <a:rPr dirty="0"/>
              <a:t> </a:t>
            </a:r>
            <a:r>
              <a:rPr dirty="0" err="1"/>
              <a:t>대열을</a:t>
            </a:r>
            <a:r>
              <a:rPr dirty="0"/>
              <a:t> </a:t>
            </a:r>
            <a:r>
              <a:rPr dirty="0" err="1"/>
              <a:t>지으라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그를</a:t>
            </a:r>
            <a:r>
              <a:rPr dirty="0" smtClean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쏘라</a:t>
            </a:r>
            <a:r>
              <a:rPr dirty="0"/>
              <a:t>! </a:t>
            </a:r>
            <a:r>
              <a:rPr dirty="0" err="1"/>
              <a:t>화살을</a:t>
            </a:r>
            <a:r>
              <a:rPr dirty="0"/>
              <a:t> </a:t>
            </a:r>
            <a:r>
              <a:rPr dirty="0" err="1"/>
              <a:t>아끼지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48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up your positions around Babylon, all you who draw the </a:t>
            </a:r>
            <a:r>
              <a:rPr dirty="0" smtClean="0"/>
              <a:t>bow.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Shoot </a:t>
            </a:r>
            <a:r>
              <a:rPr dirty="0"/>
              <a:t>at her! Spare no arrows, for she has sinned against the LORD.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612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사방에서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고함을</a:t>
            </a:r>
            <a:r>
              <a:rPr dirty="0"/>
              <a:t> </a:t>
            </a:r>
            <a:r>
              <a:rPr dirty="0" err="1"/>
              <a:t>질러라</a:t>
            </a:r>
            <a:r>
              <a:rPr dirty="0"/>
              <a:t>!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굴복하고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성채가</a:t>
            </a:r>
            <a:r>
              <a:rPr dirty="0"/>
              <a:t> </a:t>
            </a:r>
            <a:r>
              <a:rPr dirty="0" err="1" smtClean="0"/>
              <a:t>쓰러지며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 err="1"/>
              <a:t>성벽이</a:t>
            </a:r>
            <a:r>
              <a:rPr dirty="0"/>
              <a:t> </a:t>
            </a:r>
            <a:r>
              <a:rPr dirty="0" err="1"/>
              <a:t>헐려</a:t>
            </a:r>
            <a:r>
              <a:rPr dirty="0"/>
              <a:t> </a:t>
            </a:r>
            <a:r>
              <a:rPr dirty="0" err="1"/>
              <a:t>무너졌다</a:t>
            </a:r>
            <a:r>
              <a:rPr dirty="0"/>
              <a:t>. 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보복이니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복수하라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그가</a:t>
            </a:r>
            <a:r>
              <a:rPr dirty="0" smtClean="0"/>
              <a:t> </a:t>
            </a:r>
            <a:r>
              <a:rPr dirty="0"/>
              <a:t>한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44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Shout against her on every side! She surrenders, her towers </a:t>
            </a:r>
            <a:r>
              <a:rPr dirty="0" smtClean="0"/>
              <a:t>fall,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her </a:t>
            </a:r>
            <a:r>
              <a:rPr dirty="0"/>
              <a:t>walls are torn down. Since this is the vengeance of the </a:t>
            </a:r>
            <a:r>
              <a:rPr dirty="0" smtClean="0"/>
              <a:t>LORD</a:t>
            </a:r>
            <a:r>
              <a:rPr lang="en-US" dirty="0" smtClean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take </a:t>
            </a:r>
            <a:r>
              <a:rPr dirty="0"/>
              <a:t>vengeance on her; do to her as she has done to others.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바벨론에서</a:t>
            </a:r>
            <a:r>
              <a:rPr dirty="0"/>
              <a:t> 씨 </a:t>
            </a:r>
            <a:r>
              <a:rPr dirty="0" err="1"/>
              <a:t>뿌리는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추수</a:t>
            </a:r>
            <a:r>
              <a:rPr dirty="0"/>
              <a:t> 때 </a:t>
            </a:r>
            <a:r>
              <a:rPr dirty="0" err="1"/>
              <a:t>낫을</a:t>
            </a:r>
            <a:r>
              <a:rPr dirty="0"/>
              <a:t> 쥔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버려라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압제자의</a:t>
            </a:r>
            <a:r>
              <a:rPr dirty="0" smtClean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두려워해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백성에게로</a:t>
            </a:r>
            <a:r>
              <a:rPr dirty="0"/>
              <a:t> </a:t>
            </a:r>
            <a:r>
              <a:rPr dirty="0" err="1"/>
              <a:t>돌아갈</a:t>
            </a:r>
            <a:r>
              <a:rPr dirty="0"/>
              <a:t>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모든</a:t>
            </a:r>
            <a:r>
              <a:rPr dirty="0" smtClean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도망갈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604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Cut off from Babylon the sower, and the reaper with his sickle at </a:t>
            </a:r>
            <a:r>
              <a:rPr dirty="0" smtClean="0"/>
              <a:t>harvest.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of the sword of the oppressor let everyone return to his own </a:t>
            </a:r>
            <a:r>
              <a:rPr dirty="0" smtClean="0"/>
              <a:t>people,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let </a:t>
            </a:r>
            <a:r>
              <a:rPr dirty="0"/>
              <a:t>everyone flee to his own land.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33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사자들이</a:t>
            </a:r>
            <a:r>
              <a:rPr dirty="0"/>
              <a:t> </a:t>
            </a:r>
            <a:r>
              <a:rPr dirty="0" err="1"/>
              <a:t>쫓아낸</a:t>
            </a:r>
            <a:r>
              <a:rPr dirty="0"/>
              <a:t> </a:t>
            </a:r>
            <a:r>
              <a:rPr dirty="0" err="1"/>
              <a:t>흩어진</a:t>
            </a:r>
            <a:r>
              <a:rPr dirty="0"/>
              <a:t> 양 </a:t>
            </a:r>
            <a:r>
              <a:rPr dirty="0" err="1"/>
              <a:t>떼다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처음에는</a:t>
            </a:r>
            <a:r>
              <a:rPr dirty="0" smtClean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삼켰고</a:t>
            </a:r>
            <a:r>
              <a:rPr dirty="0"/>
              <a:t> </a:t>
            </a:r>
            <a:r>
              <a:rPr dirty="0" err="1"/>
              <a:t>마지막에는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왕 </a:t>
            </a:r>
            <a:r>
              <a:rPr dirty="0" err="1" smtClean="0"/>
              <a:t>느부갓네살이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 err="1"/>
              <a:t>뼈를</a:t>
            </a:r>
            <a:r>
              <a:rPr dirty="0"/>
              <a:t> </a:t>
            </a:r>
            <a:r>
              <a:rPr dirty="0" err="1"/>
              <a:t>부러뜨렸다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25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"Israel is a scattered flock that lions have chased </a:t>
            </a:r>
            <a:r>
              <a:rPr dirty="0" smtClean="0"/>
              <a:t>away.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first to devour him was the king of </a:t>
            </a:r>
            <a:r>
              <a:rPr dirty="0" smtClean="0"/>
              <a:t>Assyria;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last to crush his bones was Nebuchadnezzar king of Babylon."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98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처벌했듯이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처벌할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672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this is what the LORD Almighty, the God of Israel,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 will punish the king of Babylon and his land as I punished the king of Assyria.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21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목초지로</a:t>
            </a:r>
            <a:r>
              <a:rPr dirty="0"/>
              <a:t> </a:t>
            </a:r>
            <a:r>
              <a:rPr dirty="0" err="1"/>
              <a:t>돌려보낼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그러면</a:t>
            </a:r>
            <a:r>
              <a:rPr dirty="0" smtClean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갈멜과</a:t>
            </a:r>
            <a:r>
              <a:rPr dirty="0"/>
              <a:t> </a:t>
            </a:r>
            <a:r>
              <a:rPr dirty="0" err="1"/>
              <a:t>바산에서</a:t>
            </a:r>
            <a:r>
              <a:rPr dirty="0"/>
              <a:t> </a:t>
            </a:r>
            <a:r>
              <a:rPr dirty="0" err="1"/>
              <a:t>풀을</a:t>
            </a:r>
            <a:r>
              <a:rPr dirty="0"/>
              <a:t> </a:t>
            </a:r>
            <a:r>
              <a:rPr dirty="0" err="1"/>
              <a:t>뜯고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영혼이</a:t>
            </a:r>
            <a:r>
              <a:rPr dirty="0"/>
              <a:t> </a:t>
            </a:r>
            <a:r>
              <a:rPr dirty="0" err="1"/>
              <a:t>에브라임과</a:t>
            </a:r>
            <a:r>
              <a:rPr dirty="0"/>
              <a:t> </a:t>
            </a:r>
            <a:r>
              <a:rPr dirty="0" err="1"/>
              <a:t>길르앗</a:t>
            </a:r>
            <a:r>
              <a:rPr dirty="0"/>
              <a:t> </a:t>
            </a:r>
            <a:r>
              <a:rPr dirty="0" err="1" smtClean="0"/>
              <a:t>언덕에서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만족할</a:t>
            </a:r>
            <a:r>
              <a:rPr dirty="0" smtClean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279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will bring Israel back to his own pasture and he will graze on </a:t>
            </a:r>
            <a:r>
              <a:rPr dirty="0" smtClean="0"/>
              <a:t>Carmel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Bashan; his appetite will be satisfied on the hills of Ephraim and Gilead.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1090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선언하고</a:t>
            </a:r>
            <a:r>
              <a:rPr dirty="0"/>
              <a:t> </a:t>
            </a:r>
            <a:r>
              <a:rPr dirty="0" err="1"/>
              <a:t>선포하여라</a:t>
            </a:r>
            <a:r>
              <a:rPr dirty="0"/>
              <a:t>. </a:t>
            </a:r>
            <a:r>
              <a:rPr dirty="0" err="1"/>
              <a:t>기를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선포하여라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아무것도</a:t>
            </a:r>
            <a:r>
              <a:rPr dirty="0" smtClean="0"/>
              <a:t> </a:t>
            </a:r>
            <a:r>
              <a:rPr dirty="0" err="1"/>
              <a:t>숨기지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바벨론이</a:t>
            </a:r>
            <a:r>
              <a:rPr dirty="0"/>
              <a:t> </a:t>
            </a:r>
            <a:r>
              <a:rPr dirty="0" err="1"/>
              <a:t>사로잡힐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벨이</a:t>
            </a:r>
            <a:r>
              <a:rPr dirty="0" smtClean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므로닥이</a:t>
            </a:r>
            <a:r>
              <a:rPr dirty="0"/>
              <a:t> </a:t>
            </a:r>
            <a:r>
              <a:rPr dirty="0" err="1"/>
              <a:t>깨뜨려질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 err="1"/>
              <a:t>신상들이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당하고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우상들이</a:t>
            </a:r>
            <a:r>
              <a:rPr dirty="0"/>
              <a:t> </a:t>
            </a:r>
            <a:r>
              <a:rPr dirty="0" err="1"/>
              <a:t>깨뜨려질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69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"Announce and proclaim among the nations, lift up a </a:t>
            </a:r>
            <a:r>
              <a:rPr dirty="0" smtClean="0"/>
              <a:t>banner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proclaim it; keep nothing back, but say, `Babylon will be </a:t>
            </a:r>
            <a:r>
              <a:rPr dirty="0" smtClean="0"/>
              <a:t>captured;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Bel </a:t>
            </a:r>
            <a:r>
              <a:rPr dirty="0"/>
              <a:t>will be put to shame, </a:t>
            </a:r>
            <a:r>
              <a:rPr dirty="0" err="1"/>
              <a:t>Marduk</a:t>
            </a:r>
            <a:r>
              <a:rPr dirty="0"/>
              <a:t> filled with </a:t>
            </a:r>
            <a:r>
              <a:rPr dirty="0" smtClean="0"/>
              <a:t>terror.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Her </a:t>
            </a:r>
            <a:r>
              <a:rPr dirty="0"/>
              <a:t>images will be put to shame and her idols filled with terror.'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715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그날과</a:t>
            </a:r>
            <a:r>
              <a:rPr dirty="0"/>
              <a:t> </a:t>
            </a:r>
            <a:r>
              <a:rPr dirty="0" err="1"/>
              <a:t>그때에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찾지만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유다의</a:t>
            </a:r>
            <a:r>
              <a:rPr dirty="0" smtClean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찾지만</a:t>
            </a:r>
            <a:r>
              <a:rPr dirty="0"/>
              <a:t> </a:t>
            </a:r>
            <a:r>
              <a:rPr dirty="0" err="1"/>
              <a:t>발견되지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용서할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927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those days, at that time,"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search will be made for Israel's guilt, but there will be </a:t>
            </a:r>
            <a:r>
              <a:rPr dirty="0" smtClean="0"/>
              <a:t>none,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for the sins of Judah, but none will be </a:t>
            </a:r>
            <a:r>
              <a:rPr dirty="0" smtClean="0"/>
              <a:t>found,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I will forgive the remnant I spare.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03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므라다임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, </a:t>
            </a:r>
            <a:r>
              <a:rPr dirty="0" err="1"/>
              <a:t>브곳에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공격하라</a:t>
            </a:r>
            <a:r>
              <a:rPr dirty="0"/>
              <a:t>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그들을</a:t>
            </a:r>
            <a:r>
              <a:rPr dirty="0" smtClean="0"/>
              <a:t> </a:t>
            </a:r>
            <a:r>
              <a:rPr dirty="0" err="1"/>
              <a:t>뒤따라</a:t>
            </a:r>
            <a:r>
              <a:rPr dirty="0"/>
              <a:t> </a:t>
            </a:r>
            <a:r>
              <a:rPr dirty="0" err="1"/>
              <a:t>쫓아가</a:t>
            </a:r>
            <a:r>
              <a:rPr dirty="0"/>
              <a:t> </a:t>
            </a:r>
            <a:r>
              <a:rPr dirty="0" err="1"/>
              <a:t>죽이고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멸망시키라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19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"Attack the land of </a:t>
            </a:r>
            <a:r>
              <a:rPr dirty="0" err="1"/>
              <a:t>Merathaim</a:t>
            </a:r>
            <a:r>
              <a:rPr dirty="0"/>
              <a:t> and those who live in </a:t>
            </a:r>
            <a:r>
              <a:rPr dirty="0" err="1"/>
              <a:t>Pekod</a:t>
            </a:r>
            <a:r>
              <a:rPr dirty="0"/>
              <a:t>. </a:t>
            </a:r>
            <a:r>
              <a:rPr dirty="0" smtClean="0"/>
              <a:t>Pursue,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kill </a:t>
            </a:r>
            <a:r>
              <a:rPr dirty="0"/>
              <a:t>and completely destroy them," declares the LORD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Do everything I have commanded you.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전쟁의 소리와 큰 파괴의 소리가 그 땅에 있다!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noise of battle is in the land, the noise of great destruction!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181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온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망치가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부서지고</a:t>
            </a:r>
            <a:r>
              <a:rPr dirty="0"/>
              <a:t> </a:t>
            </a:r>
            <a:r>
              <a:rPr dirty="0" err="1"/>
              <a:t>깨뜨려졌는가</a:t>
            </a:r>
            <a:r>
              <a:rPr dirty="0" smtClean="0"/>
              <a:t>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바벨론이</a:t>
            </a:r>
            <a:r>
              <a:rPr dirty="0" smtClean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</a:t>
            </a:r>
            <a:r>
              <a:rPr dirty="0" err="1"/>
              <a:t>됐는가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35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broken and shattered is the hammer of the whole </a:t>
            </a:r>
            <a:r>
              <a:rPr dirty="0" smtClean="0"/>
              <a:t>earth!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How </a:t>
            </a:r>
            <a:r>
              <a:rPr dirty="0"/>
              <a:t>desolate is Babylon among the nations!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바벨론아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덫을</a:t>
            </a:r>
            <a:r>
              <a:rPr dirty="0"/>
              <a:t> </a:t>
            </a:r>
            <a:r>
              <a:rPr dirty="0" err="1"/>
              <a:t>놓았다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알아채지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걸렸다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네가</a:t>
            </a:r>
            <a:r>
              <a:rPr dirty="0" smtClean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대적했기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찾아</a:t>
            </a:r>
            <a:r>
              <a:rPr dirty="0"/>
              <a:t> </a:t>
            </a:r>
            <a:r>
              <a:rPr dirty="0" err="1"/>
              <a:t>사로잡은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02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set a trap for you, O Babylon, and you were caught before you knew </a:t>
            </a:r>
            <a:r>
              <a:rPr dirty="0" smtClean="0"/>
              <a:t>it;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were found and captured because you opposed the LORD.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무기</a:t>
            </a:r>
            <a:r>
              <a:rPr dirty="0"/>
              <a:t> </a:t>
            </a:r>
            <a:r>
              <a:rPr dirty="0" err="1"/>
              <a:t>창고를</a:t>
            </a:r>
            <a:r>
              <a:rPr dirty="0"/>
              <a:t> </a:t>
            </a:r>
            <a:r>
              <a:rPr dirty="0" err="1"/>
              <a:t>열고</a:t>
            </a:r>
            <a:r>
              <a:rPr dirty="0"/>
              <a:t> </a:t>
            </a:r>
            <a:r>
              <a:rPr dirty="0" err="1"/>
              <a:t>분노의</a:t>
            </a:r>
            <a:r>
              <a:rPr dirty="0"/>
              <a:t> </a:t>
            </a:r>
            <a:r>
              <a:rPr dirty="0" err="1"/>
              <a:t>무기들을</a:t>
            </a:r>
            <a:r>
              <a:rPr dirty="0"/>
              <a:t> </a:t>
            </a:r>
            <a:r>
              <a:rPr dirty="0" err="1"/>
              <a:t>꺼냈다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만군의</a:t>
            </a:r>
            <a:r>
              <a:rPr dirty="0"/>
              <a:t>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할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130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has opened his arsenal and brought out the weapons of his </a:t>
            </a:r>
            <a:r>
              <a:rPr dirty="0" smtClean="0"/>
              <a:t>wrath,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 Sovereign LORD Almighty has work to do in the land of the Babylonians.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66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먼 </a:t>
            </a:r>
            <a:r>
              <a:rPr dirty="0" err="1"/>
              <a:t>곳으로부터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오라</a:t>
            </a:r>
            <a:r>
              <a:rPr dirty="0"/>
              <a:t>.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곡물</a:t>
            </a:r>
            <a:r>
              <a:rPr dirty="0"/>
              <a:t> </a:t>
            </a:r>
            <a:r>
              <a:rPr dirty="0" err="1"/>
              <a:t>창고를</a:t>
            </a:r>
            <a:r>
              <a:rPr dirty="0"/>
              <a:t> </a:t>
            </a:r>
            <a:r>
              <a:rPr dirty="0" err="1"/>
              <a:t>열라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그를</a:t>
            </a:r>
            <a:r>
              <a:rPr dirty="0" smtClean="0"/>
              <a:t> </a:t>
            </a:r>
            <a:r>
              <a:rPr dirty="0" err="1"/>
              <a:t>곡물</a:t>
            </a:r>
            <a:r>
              <a:rPr dirty="0"/>
              <a:t> </a:t>
            </a:r>
            <a:r>
              <a:rPr dirty="0" err="1"/>
              <a:t>더미처럼</a:t>
            </a:r>
            <a:r>
              <a:rPr dirty="0"/>
              <a:t> </a:t>
            </a:r>
            <a:r>
              <a:rPr dirty="0" err="1"/>
              <a:t>쌓아</a:t>
            </a:r>
            <a:r>
              <a:rPr dirty="0"/>
              <a:t> </a:t>
            </a:r>
            <a:r>
              <a:rPr dirty="0" err="1"/>
              <a:t>놓으라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그를</a:t>
            </a:r>
            <a:r>
              <a:rPr dirty="0" smtClean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멸망시키고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없게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67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Come against her from afar. Break open her </a:t>
            </a:r>
            <a:r>
              <a:rPr dirty="0" smtClean="0"/>
              <a:t>granaries;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pile </a:t>
            </a:r>
            <a:r>
              <a:rPr dirty="0"/>
              <a:t>her up like heaps of grain. Completely destroy </a:t>
            </a:r>
            <a:r>
              <a:rPr dirty="0" smtClean="0"/>
              <a:t>her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leave her no remnant.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701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황소를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죽이고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도살장에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</a:t>
            </a:r>
            <a:r>
              <a:rPr dirty="0" err="1"/>
              <a:t>보내라</a:t>
            </a:r>
            <a:r>
              <a:rPr dirty="0" smtClean="0"/>
              <a:t>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그들에게</a:t>
            </a:r>
            <a:r>
              <a:rPr dirty="0" smtClean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있도다</a:t>
            </a:r>
            <a:r>
              <a:rPr dirty="0"/>
              <a:t>! </a:t>
            </a:r>
            <a:r>
              <a:rPr dirty="0" err="1"/>
              <a:t>그들의</a:t>
            </a:r>
            <a:r>
              <a:rPr dirty="0"/>
              <a:t> 날,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처벌의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왔기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71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Kill all her young bulls; let them go down to the </a:t>
            </a:r>
            <a:r>
              <a:rPr dirty="0" smtClean="0"/>
              <a:t>slaughter!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Woe </a:t>
            </a:r>
            <a:r>
              <a:rPr dirty="0"/>
              <a:t>to them! For their day has come, the time for them to be punished.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968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땅으로부터</a:t>
            </a:r>
            <a:r>
              <a:rPr dirty="0"/>
              <a:t> </a:t>
            </a:r>
            <a:r>
              <a:rPr dirty="0" err="1"/>
              <a:t>도망가고</a:t>
            </a:r>
            <a:r>
              <a:rPr dirty="0"/>
              <a:t> </a:t>
            </a:r>
            <a:r>
              <a:rPr dirty="0" err="1"/>
              <a:t>피신하는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 smtClean="0"/>
              <a:t>있어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</a:t>
            </a:r>
            <a:r>
              <a:rPr dirty="0" smtClean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복수</a:t>
            </a:r>
            <a:r>
              <a:rPr dirty="0"/>
              <a:t>, 곧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파괴한</a:t>
            </a:r>
            <a:r>
              <a:rPr dirty="0"/>
              <a:t> </a:t>
            </a:r>
            <a:r>
              <a:rPr dirty="0" err="1"/>
              <a:t>이들에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복수를</a:t>
            </a:r>
            <a:r>
              <a:rPr dirty="0"/>
              <a:t> </a:t>
            </a:r>
            <a:r>
              <a:rPr dirty="0" err="1"/>
              <a:t>시온에서</a:t>
            </a:r>
            <a:r>
              <a:rPr dirty="0"/>
              <a:t> </a:t>
            </a:r>
            <a:r>
              <a:rPr dirty="0" err="1"/>
              <a:t>선포한다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51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Listen to the fugitives and refugees from Babylon declaring in </a:t>
            </a:r>
            <a:r>
              <a:rPr dirty="0" smtClean="0"/>
              <a:t>Zion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how </a:t>
            </a:r>
            <a:r>
              <a:rPr dirty="0"/>
              <a:t>the LORD our God has taken vengeance, vengeance for his temple.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3078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활 </a:t>
            </a:r>
            <a:r>
              <a:rPr dirty="0" err="1"/>
              <a:t>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바벨론에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모으라</a:t>
            </a:r>
            <a:r>
              <a:rPr dirty="0"/>
              <a:t>.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활을</a:t>
            </a:r>
            <a:r>
              <a:rPr dirty="0"/>
              <a:t> </a:t>
            </a:r>
            <a:r>
              <a:rPr dirty="0" err="1"/>
              <a:t>당기는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바벨론</a:t>
            </a:r>
            <a:r>
              <a:rPr dirty="0" smtClean="0"/>
              <a:t> </a:t>
            </a:r>
            <a:r>
              <a:rPr dirty="0" err="1"/>
              <a:t>주변을</a:t>
            </a:r>
            <a:r>
              <a:rPr dirty="0"/>
              <a:t> </a:t>
            </a:r>
            <a:r>
              <a:rPr dirty="0" err="1"/>
              <a:t>둘러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도망가지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 err="1"/>
              <a:t>행위대로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주라</a:t>
            </a:r>
            <a:r>
              <a:rPr dirty="0"/>
              <a:t>. </a:t>
            </a:r>
            <a:r>
              <a:rPr dirty="0" err="1"/>
              <a:t>그가</a:t>
            </a:r>
            <a:r>
              <a:rPr dirty="0"/>
              <a:t> 한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해 </a:t>
            </a:r>
            <a:r>
              <a:rPr dirty="0" err="1"/>
              <a:t>주라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분,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교만하게</a:t>
            </a:r>
            <a:r>
              <a:rPr dirty="0"/>
              <a:t> </a:t>
            </a:r>
            <a:r>
              <a:rPr dirty="0" err="1"/>
              <a:t>행동했기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672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"Summon archers against Babylon, all those who draw the </a:t>
            </a:r>
            <a:r>
              <a:rPr dirty="0" smtClean="0"/>
              <a:t>bow.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Encamp </a:t>
            </a:r>
            <a:r>
              <a:rPr dirty="0"/>
              <a:t>all around her; let no one escape. Repay her for her </a:t>
            </a:r>
            <a:r>
              <a:rPr dirty="0" smtClean="0"/>
              <a:t>deeds;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to her as she has done. For she has defied the LORD, the Holy One of Israel.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988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북쪽에서</a:t>
            </a:r>
            <a:r>
              <a:rPr dirty="0"/>
              <a:t> 한 </a:t>
            </a:r>
            <a:r>
              <a:rPr dirty="0" err="1"/>
              <a:t>민족이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대적해</a:t>
            </a:r>
            <a:r>
              <a:rPr dirty="0"/>
              <a:t> </a:t>
            </a:r>
            <a:r>
              <a:rPr dirty="0" err="1"/>
              <a:t>올라와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그곳에</a:t>
            </a:r>
            <a:r>
              <a:rPr dirty="0" smtClean="0"/>
              <a:t> </a:t>
            </a:r>
            <a:r>
              <a:rPr dirty="0" err="1"/>
              <a:t>거하는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사람도</a:t>
            </a:r>
            <a:r>
              <a:rPr dirty="0"/>
              <a:t>, </a:t>
            </a:r>
            <a:r>
              <a:rPr dirty="0" err="1"/>
              <a:t>짐승조차도</a:t>
            </a:r>
            <a:r>
              <a:rPr dirty="0"/>
              <a:t> </a:t>
            </a:r>
            <a:r>
              <a:rPr dirty="0" err="1"/>
              <a:t>도망가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56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nation from the north will attack her and lay waste her </a:t>
            </a:r>
            <a:r>
              <a:rPr dirty="0" smtClean="0"/>
              <a:t>land.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 </a:t>
            </a:r>
            <a:r>
              <a:rPr dirty="0"/>
              <a:t>one will live in it; both men and animals will flee away.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00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젊은이들이</a:t>
            </a:r>
            <a:r>
              <a:rPr dirty="0"/>
              <a:t> </a:t>
            </a:r>
            <a:r>
              <a:rPr dirty="0" err="1"/>
              <a:t>광장에서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군사들이</a:t>
            </a:r>
            <a:r>
              <a:rPr dirty="0"/>
              <a:t> </a:t>
            </a: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멸망당할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32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her young men will fall in the </a:t>
            </a:r>
            <a:r>
              <a:rPr dirty="0" smtClean="0"/>
              <a:t>streets;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all </a:t>
            </a:r>
            <a:r>
              <a:rPr dirty="0"/>
              <a:t>her soldiers will be silenced in that day," declares the LORD.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898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교만한</a:t>
            </a:r>
            <a:r>
              <a:rPr dirty="0"/>
              <a:t> 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대적하고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/>
              <a:t>네 날, 곧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처벌할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왔기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685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"See, I am against you, O arrogant one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Lord, the LORD Almighty, "for your day has </a:t>
            </a:r>
            <a:r>
              <a:rPr dirty="0" smtClean="0"/>
              <a:t>come,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time for you to be punished.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51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교만한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걸려</a:t>
            </a:r>
            <a:r>
              <a:rPr dirty="0"/>
              <a:t> </a:t>
            </a:r>
            <a:r>
              <a:rPr dirty="0" err="1"/>
              <a:t>넘어질</a:t>
            </a:r>
            <a:r>
              <a:rPr dirty="0"/>
              <a:t> </a:t>
            </a:r>
            <a:r>
              <a:rPr dirty="0" err="1"/>
              <a:t>것이나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일으킬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성읍들에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지를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그 </a:t>
            </a:r>
            <a:r>
              <a:rPr dirty="0" err="1"/>
              <a:t>주변의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다 </a:t>
            </a:r>
            <a:r>
              <a:rPr dirty="0" err="1"/>
              <a:t>삼킬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33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arrogant one will stumble and fall and no one will help her </a:t>
            </a:r>
            <a:r>
              <a:rPr dirty="0" smtClean="0"/>
              <a:t>up;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kindle a fire in her towns that will consume all who are around her."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자손과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억압당하고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그들을</a:t>
            </a:r>
            <a:r>
              <a:rPr dirty="0" smtClean="0"/>
              <a:t> </a:t>
            </a:r>
            <a:r>
              <a:rPr dirty="0" err="1"/>
              <a:t>사로잡은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단단히</a:t>
            </a:r>
            <a:r>
              <a:rPr dirty="0"/>
              <a:t> </a:t>
            </a:r>
            <a:r>
              <a:rPr dirty="0" err="1"/>
              <a:t>붙잡아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주기를</a:t>
            </a:r>
            <a:r>
              <a:rPr dirty="0"/>
              <a:t> </a:t>
            </a:r>
            <a:r>
              <a:rPr dirty="0" err="1"/>
              <a:t>거부한다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689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Almighty says: "The people of Israel are </a:t>
            </a:r>
            <a:r>
              <a:rPr dirty="0" smtClean="0"/>
              <a:t>oppressed,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people of Judah as well. All their captors hold them </a:t>
            </a:r>
            <a:r>
              <a:rPr dirty="0" smtClean="0"/>
              <a:t>fast,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refusing </a:t>
            </a:r>
            <a:r>
              <a:rPr dirty="0"/>
              <a:t>to let them go.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구원자는</a:t>
            </a:r>
            <a:r>
              <a:rPr dirty="0"/>
              <a:t> </a:t>
            </a:r>
            <a:r>
              <a:rPr dirty="0" err="1"/>
              <a:t>강하다</a:t>
            </a:r>
            <a:r>
              <a:rPr dirty="0"/>
              <a:t>.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이름이다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그가</a:t>
            </a:r>
            <a:r>
              <a:rPr dirty="0" smtClean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소송을</a:t>
            </a:r>
            <a:r>
              <a:rPr dirty="0"/>
              <a:t> </a:t>
            </a:r>
            <a:r>
              <a:rPr dirty="0" err="1"/>
              <a:t>적극적으로</a:t>
            </a:r>
            <a:r>
              <a:rPr dirty="0"/>
              <a:t> </a:t>
            </a:r>
            <a:r>
              <a:rPr dirty="0" err="1" smtClean="0"/>
              <a:t>변호해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안식을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바벨론에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사람들에게는</a:t>
            </a:r>
            <a:r>
              <a:rPr dirty="0"/>
              <a:t> </a:t>
            </a:r>
            <a:r>
              <a:rPr dirty="0" err="1"/>
              <a:t>불안을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99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their Redeemer is strong; the LORD Almighty is his </a:t>
            </a:r>
            <a:r>
              <a:rPr dirty="0" smtClean="0"/>
              <a:t>name.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will vigorously defend their cause so that he may bring rest to their </a:t>
            </a:r>
            <a:r>
              <a:rPr dirty="0" smtClean="0"/>
              <a:t>land,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unrest to those who live in Babylon.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217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칼이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, </a:t>
            </a:r>
            <a:r>
              <a:rPr dirty="0" err="1"/>
              <a:t>바벨론에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 err="1"/>
              <a:t>관료들과</a:t>
            </a:r>
            <a:r>
              <a:rPr dirty="0"/>
              <a:t> </a:t>
            </a:r>
            <a:r>
              <a:rPr dirty="0" err="1"/>
              <a:t>현자들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65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 sword against the Babylonians!" declares the </a:t>
            </a:r>
            <a:r>
              <a:rPr dirty="0" smtClean="0"/>
              <a:t>LORD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"against those who live in Babylon and against her officials and wise men!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예언자들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임하리니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칼이</a:t>
            </a:r>
            <a:r>
              <a:rPr dirty="0" smtClean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용사들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임하리니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두려움으로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찰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81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sword against her false </a:t>
            </a:r>
            <a:r>
              <a:rPr dirty="0" smtClean="0"/>
              <a:t>prophets!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become fools. A sword against her </a:t>
            </a:r>
            <a:r>
              <a:rPr dirty="0" smtClean="0"/>
              <a:t>warriors!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be filled with terror.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01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칼이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말들과</a:t>
            </a:r>
            <a:r>
              <a:rPr dirty="0"/>
              <a:t> </a:t>
            </a:r>
            <a:r>
              <a:rPr dirty="0" err="1"/>
              <a:t>마차들과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중앙에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 smtClean="0"/>
              <a:t>임하리니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무기력해져</a:t>
            </a:r>
            <a:r>
              <a:rPr dirty="0"/>
              <a:t> </a:t>
            </a:r>
            <a:r>
              <a:rPr dirty="0" err="1"/>
              <a:t>여자들같이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칼이</a:t>
            </a:r>
            <a:r>
              <a:rPr dirty="0" smtClean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보물들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임하리니</a:t>
            </a:r>
            <a:r>
              <a:rPr dirty="0"/>
              <a:t> </a:t>
            </a:r>
            <a:r>
              <a:rPr dirty="0" err="1"/>
              <a:t>그것들이</a:t>
            </a:r>
            <a:r>
              <a:rPr dirty="0"/>
              <a:t> </a:t>
            </a:r>
            <a:r>
              <a:rPr dirty="0" err="1"/>
              <a:t>약탈당할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98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sword against her horses and chariots and all the foreigners in her </a:t>
            </a:r>
            <a:r>
              <a:rPr dirty="0" smtClean="0"/>
              <a:t>ranks!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become women. A sword against her </a:t>
            </a:r>
            <a:r>
              <a:rPr dirty="0" smtClean="0"/>
              <a:t>treasures!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be plundered.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86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가뭄이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물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임하리니</a:t>
            </a:r>
            <a:r>
              <a:rPr dirty="0"/>
              <a:t> </a:t>
            </a:r>
            <a:r>
              <a:rPr dirty="0" err="1"/>
              <a:t>그것들이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그곳이</a:t>
            </a:r>
            <a:r>
              <a:rPr dirty="0"/>
              <a:t> </a:t>
            </a:r>
            <a:r>
              <a:rPr dirty="0" err="1"/>
              <a:t>우상들의</a:t>
            </a:r>
            <a:r>
              <a:rPr dirty="0"/>
              <a:t> </a:t>
            </a:r>
            <a:r>
              <a:rPr dirty="0" err="1"/>
              <a:t>땅이요</a:t>
            </a:r>
            <a:r>
              <a:rPr dirty="0"/>
              <a:t>,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우상들에</a:t>
            </a:r>
            <a:r>
              <a:rPr dirty="0"/>
              <a:t> </a:t>
            </a:r>
            <a:r>
              <a:rPr dirty="0" err="1"/>
              <a:t>미쳤기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13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drought on her waters! They will dry up. For it is a land of </a:t>
            </a:r>
            <a:r>
              <a:rPr dirty="0" smtClean="0"/>
              <a:t>idols,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idols </a:t>
            </a:r>
            <a:r>
              <a:rPr dirty="0"/>
              <a:t>that will go mad with terror.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사막의</a:t>
            </a:r>
            <a:r>
              <a:rPr dirty="0"/>
              <a:t> </a:t>
            </a:r>
            <a:r>
              <a:rPr dirty="0" err="1"/>
              <a:t>들짐승과</a:t>
            </a:r>
            <a:r>
              <a:rPr dirty="0"/>
              <a:t> </a:t>
            </a:r>
            <a:r>
              <a:rPr dirty="0" err="1"/>
              <a:t>하이에나가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살 </a:t>
            </a:r>
            <a:r>
              <a:rPr dirty="0" err="1" smtClean="0"/>
              <a:t>것이며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타조들도</a:t>
            </a:r>
            <a:r>
              <a:rPr dirty="0" smtClean="0"/>
              <a:t> </a:t>
            </a:r>
            <a:r>
              <a:rPr dirty="0" err="1"/>
              <a:t>그곳에</a:t>
            </a:r>
            <a:r>
              <a:rPr dirty="0"/>
              <a:t> 살 </a:t>
            </a:r>
            <a:r>
              <a:rPr dirty="0" err="1"/>
              <a:t>것이나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대대로</a:t>
            </a:r>
            <a:r>
              <a:rPr dirty="0" smtClean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023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 desert creatures and hyenas will live there, and there the owl will </a:t>
            </a:r>
            <a:r>
              <a:rPr dirty="0" smtClean="0"/>
              <a:t>dwell.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will never again be inhabited or lived in from generation to generation.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739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그날에</a:t>
            </a:r>
            <a:r>
              <a:rPr dirty="0"/>
              <a:t>, </a:t>
            </a:r>
            <a:r>
              <a:rPr dirty="0" err="1"/>
              <a:t>그때에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자손과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올 </a:t>
            </a:r>
            <a:r>
              <a:rPr dirty="0" err="1" smtClean="0"/>
              <a:t>것이다</a:t>
            </a:r>
            <a:r>
              <a:rPr lang="en-US" dirty="0" smtClean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울며</a:t>
            </a:r>
            <a:r>
              <a:rPr dirty="0" smtClean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찾을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95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"In those days, at that time,"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the people of Israel and the people of Judah together will go in </a:t>
            </a:r>
            <a:r>
              <a:rPr dirty="0" smtClean="0"/>
              <a:t>tears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seek the LORD their God.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소돔과</a:t>
            </a:r>
            <a:r>
              <a:rPr dirty="0"/>
              <a:t> </a:t>
            </a:r>
            <a:r>
              <a:rPr dirty="0" err="1"/>
              <a:t>고모라를</a:t>
            </a:r>
            <a:r>
              <a:rPr dirty="0"/>
              <a:t> 그 </a:t>
            </a:r>
            <a:r>
              <a:rPr dirty="0" err="1"/>
              <a:t>이웃</a:t>
            </a:r>
            <a:r>
              <a:rPr dirty="0"/>
              <a:t> </a:t>
            </a:r>
            <a:r>
              <a:rPr dirty="0" err="1"/>
              <a:t>성읍들과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멸망시킨</a:t>
            </a:r>
            <a:r>
              <a:rPr dirty="0"/>
              <a:t> </a:t>
            </a:r>
            <a:r>
              <a:rPr dirty="0" err="1" smtClean="0"/>
              <a:t>것처럼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그곳에</a:t>
            </a:r>
            <a:r>
              <a:rPr dirty="0" smtClean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아들도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137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God overthrew Sodom and Gomorrah along with their neighboring towns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LORD, "so no one will live there; no man will dwell in it.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427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북쪽에서</a:t>
            </a:r>
            <a:r>
              <a:rPr dirty="0"/>
              <a:t> 한 </a:t>
            </a:r>
            <a:r>
              <a:rPr dirty="0" err="1"/>
              <a:t>민족이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땅 </a:t>
            </a:r>
            <a:r>
              <a:rPr dirty="0" err="1"/>
              <a:t>끝으로부터</a:t>
            </a:r>
            <a:r>
              <a:rPr dirty="0"/>
              <a:t> 한 큰 </a:t>
            </a:r>
            <a:r>
              <a:rPr dirty="0" err="1"/>
              <a:t>민족이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많은</a:t>
            </a:r>
            <a:r>
              <a:rPr dirty="0" smtClean="0"/>
              <a:t> </a:t>
            </a:r>
            <a:r>
              <a:rPr dirty="0" err="1"/>
              <a:t>왕들이</a:t>
            </a:r>
            <a:r>
              <a:rPr dirty="0"/>
              <a:t> </a:t>
            </a:r>
            <a:r>
              <a:rPr dirty="0" err="1"/>
              <a:t>일어나고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079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"Look! An army is coming from the </a:t>
            </a:r>
            <a:r>
              <a:rPr dirty="0" smtClean="0"/>
              <a:t>north;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great nation and many kings are being stirred up from the ends of the earth.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357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활과</a:t>
            </a:r>
            <a:r>
              <a:rPr dirty="0"/>
              <a:t> </a:t>
            </a:r>
            <a:r>
              <a:rPr dirty="0" err="1"/>
              <a:t>창을</a:t>
            </a:r>
            <a:r>
              <a:rPr dirty="0"/>
              <a:t> </a:t>
            </a:r>
            <a:r>
              <a:rPr dirty="0" err="1"/>
              <a:t>잡고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잔인하고</a:t>
            </a:r>
            <a:r>
              <a:rPr dirty="0"/>
              <a:t> </a:t>
            </a:r>
            <a:r>
              <a:rPr dirty="0" err="1"/>
              <a:t>무자비하다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소리는</a:t>
            </a:r>
            <a:r>
              <a:rPr dirty="0"/>
              <a:t> </a:t>
            </a:r>
            <a:r>
              <a:rPr dirty="0" err="1"/>
              <a:t>바다가</a:t>
            </a:r>
            <a:r>
              <a:rPr dirty="0"/>
              <a:t> </a:t>
            </a:r>
            <a:r>
              <a:rPr dirty="0" err="1"/>
              <a:t>으르렁거리는</a:t>
            </a:r>
            <a:r>
              <a:rPr dirty="0"/>
              <a:t> 것 </a:t>
            </a:r>
            <a:r>
              <a:rPr dirty="0" err="1"/>
              <a:t>같고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타고서</a:t>
            </a:r>
            <a:r>
              <a:rPr dirty="0"/>
              <a:t> </a:t>
            </a:r>
            <a:r>
              <a:rPr dirty="0" err="1"/>
              <a:t>군사처럼</a:t>
            </a:r>
            <a:r>
              <a:rPr dirty="0"/>
              <a:t> </a:t>
            </a:r>
            <a:r>
              <a:rPr dirty="0" err="1"/>
              <a:t>대열을</a:t>
            </a:r>
            <a:r>
              <a:rPr dirty="0"/>
              <a:t> </a:t>
            </a:r>
            <a:r>
              <a:rPr dirty="0" err="1" smtClean="0"/>
              <a:t>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너를</a:t>
            </a:r>
            <a:r>
              <a:rPr dirty="0" smtClean="0"/>
              <a:t> </a:t>
            </a:r>
            <a:r>
              <a:rPr dirty="0" err="1"/>
              <a:t>공격하려고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r>
              <a:rPr dirty="0" err="1"/>
              <a:t>바벨론의</a:t>
            </a:r>
            <a:r>
              <a:rPr dirty="0"/>
              <a:t> </a:t>
            </a:r>
            <a:r>
              <a:rPr dirty="0" err="1"/>
              <a:t>딸아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876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armed with bows and spears; they are cruel and without </a:t>
            </a:r>
            <a:r>
              <a:rPr dirty="0" smtClean="0"/>
              <a:t>mercy.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sound like the roaring sea as they ride on their </a:t>
            </a:r>
            <a:r>
              <a:rPr dirty="0" smtClean="0"/>
              <a:t>horses;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come like men in battle formation to attack you, O Daughter of Babylon.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그들에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듣고는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축 </a:t>
            </a:r>
            <a:r>
              <a:rPr dirty="0" err="1"/>
              <a:t>늘어져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고통이</a:t>
            </a:r>
            <a:r>
              <a:rPr dirty="0"/>
              <a:t>, </a:t>
            </a:r>
            <a:r>
              <a:rPr dirty="0" err="1"/>
              <a:t>해산하는</a:t>
            </a:r>
            <a:r>
              <a:rPr dirty="0"/>
              <a:t> </a:t>
            </a:r>
            <a:r>
              <a:rPr dirty="0" err="1"/>
              <a:t>여인의</a:t>
            </a:r>
            <a:r>
              <a:rPr dirty="0"/>
              <a:t> </a:t>
            </a:r>
            <a:r>
              <a:rPr dirty="0" err="1"/>
              <a:t>고통이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사로잡았다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706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of Babylon has heard reports about them, and his hands hang </a:t>
            </a:r>
            <a:r>
              <a:rPr dirty="0" smtClean="0"/>
              <a:t>limp.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Anguish </a:t>
            </a:r>
            <a:r>
              <a:rPr dirty="0"/>
              <a:t>has gripped him, pain like that of a woman in labor.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4552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무성한</a:t>
            </a:r>
            <a:r>
              <a:rPr dirty="0"/>
              <a:t> </a:t>
            </a:r>
            <a:r>
              <a:rPr dirty="0" err="1"/>
              <a:t>초원을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요단의</a:t>
            </a:r>
            <a:r>
              <a:rPr dirty="0"/>
              <a:t> </a:t>
            </a:r>
            <a:r>
              <a:rPr dirty="0" err="1"/>
              <a:t>수풀에서</a:t>
            </a:r>
            <a:r>
              <a:rPr dirty="0"/>
              <a:t> </a:t>
            </a:r>
            <a:r>
              <a:rPr dirty="0" err="1"/>
              <a:t>올라오는</a:t>
            </a:r>
            <a:r>
              <a:rPr dirty="0"/>
              <a:t> </a:t>
            </a:r>
            <a:r>
              <a:rPr dirty="0" err="1" smtClean="0"/>
              <a:t>사자처럼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순식간에</a:t>
            </a:r>
            <a:r>
              <a:rPr dirty="0"/>
              <a:t> </a:t>
            </a:r>
            <a:r>
              <a:rPr dirty="0" err="1"/>
              <a:t>바벨론을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쫓아낼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선택한</a:t>
            </a:r>
            <a:r>
              <a:rPr dirty="0"/>
              <a:t> </a:t>
            </a:r>
            <a:r>
              <a:rPr dirty="0" err="1"/>
              <a:t>지도자가</a:t>
            </a:r>
            <a:r>
              <a:rPr dirty="0"/>
              <a:t> </a:t>
            </a:r>
            <a:r>
              <a:rPr dirty="0" err="1"/>
              <a:t>누구냐</a:t>
            </a:r>
            <a:r>
              <a:rPr dirty="0"/>
              <a:t>?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도전할</a:t>
            </a:r>
            <a:r>
              <a:rPr dirty="0"/>
              <a:t> 수 </a:t>
            </a:r>
            <a:r>
              <a:rPr dirty="0" err="1"/>
              <a:t>있겠느냐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어떤</a:t>
            </a:r>
            <a:r>
              <a:rPr dirty="0" smtClean="0"/>
              <a:t> </a:t>
            </a:r>
            <a:r>
              <a:rPr dirty="0" err="1"/>
              <a:t>목자가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대적해서</a:t>
            </a:r>
            <a:r>
              <a:rPr dirty="0"/>
              <a:t> 설 수 </a:t>
            </a:r>
            <a:r>
              <a:rPr dirty="0" err="1"/>
              <a:t>있겠느냐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895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lion coming up from Jordan's thickets to a rich </a:t>
            </a:r>
            <a:r>
              <a:rPr dirty="0" smtClean="0"/>
              <a:t>pastureland,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chase Babylon from its land in an </a:t>
            </a:r>
            <a:r>
              <a:rPr dirty="0" smtClean="0"/>
              <a:t>instant.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is the chosen one I will appoint for this?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is like me and who can challenge </a:t>
            </a:r>
            <a:r>
              <a:rPr dirty="0" smtClean="0"/>
              <a:t>me?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what shepherd can stand against me?"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바벨론에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세우신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 smtClean="0"/>
              <a:t>계획과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갈대아</a:t>
            </a:r>
            <a:r>
              <a:rPr dirty="0" smtClean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양 </a:t>
            </a:r>
            <a:r>
              <a:rPr dirty="0" err="1"/>
              <a:t>떼의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것들까지</a:t>
            </a:r>
            <a:r>
              <a:rPr dirty="0"/>
              <a:t> </a:t>
            </a:r>
            <a:r>
              <a:rPr dirty="0" err="1"/>
              <a:t>끌려갈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목초지가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579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hear what the LORD has planned against Babylon,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he has purposed against the land of the </a:t>
            </a:r>
            <a:r>
              <a:rPr dirty="0" smtClean="0"/>
              <a:t>Babylonians: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young of the flock will be dragged </a:t>
            </a:r>
            <a:r>
              <a:rPr dirty="0" smtClean="0"/>
              <a:t>away;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will completely destroy their pasture because of them.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바벨론이</a:t>
            </a:r>
            <a:r>
              <a:rPr dirty="0"/>
              <a:t> </a:t>
            </a:r>
            <a:r>
              <a:rPr dirty="0" err="1"/>
              <a:t>사로잡히는</a:t>
            </a:r>
            <a:r>
              <a:rPr dirty="0"/>
              <a:t> </a:t>
            </a:r>
            <a:r>
              <a:rPr dirty="0" err="1"/>
              <a:t>소리에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흔들릴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바벨론의</a:t>
            </a:r>
            <a:r>
              <a:rPr dirty="0" smtClean="0"/>
              <a:t> </a:t>
            </a:r>
            <a:r>
              <a:rPr dirty="0" err="1"/>
              <a:t>부르짖는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울릴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605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sound of Babylon's capture the earth will </a:t>
            </a:r>
            <a:r>
              <a:rPr dirty="0" smtClean="0"/>
              <a:t>tremble;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its </a:t>
            </a:r>
            <a:r>
              <a:rPr dirty="0"/>
              <a:t>cry will resound among the nations.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874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시온으로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묻고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그쪽으로</a:t>
            </a:r>
            <a:r>
              <a:rPr dirty="0"/>
              <a:t> </a:t>
            </a:r>
            <a:r>
              <a:rPr dirty="0" err="1"/>
              <a:t>향할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그리고</a:t>
            </a:r>
            <a:r>
              <a:rPr dirty="0" smtClean="0"/>
              <a:t> </a:t>
            </a:r>
            <a:r>
              <a:rPr dirty="0"/>
              <a:t>‘</a:t>
            </a:r>
            <a:r>
              <a:rPr dirty="0" err="1"/>
              <a:t>오라</a:t>
            </a:r>
            <a:r>
              <a:rPr dirty="0"/>
              <a:t>! </a:t>
            </a:r>
            <a:r>
              <a:rPr dirty="0" err="1"/>
              <a:t>잊혀지지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언약으로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여호와와</a:t>
            </a:r>
            <a:r>
              <a:rPr dirty="0"/>
              <a:t> </a:t>
            </a:r>
            <a:r>
              <a:rPr dirty="0" err="1"/>
              <a:t>연합하자’라고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723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ask the way to Zion and turn their faces toward </a:t>
            </a:r>
            <a:r>
              <a:rPr dirty="0" smtClean="0"/>
              <a:t>it.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come and bind themselves to the LORD in an everlasting covenant </a:t>
            </a:r>
            <a:r>
              <a:rPr dirty="0" smtClean="0"/>
              <a:t>that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not be forgotten.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376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내 </a:t>
            </a:r>
            <a:r>
              <a:rPr dirty="0" err="1"/>
              <a:t>백성은</a:t>
            </a:r>
            <a:r>
              <a:rPr dirty="0"/>
              <a:t> </a:t>
            </a:r>
            <a:r>
              <a:rPr dirty="0" err="1"/>
              <a:t>잃어버린</a:t>
            </a:r>
            <a:r>
              <a:rPr dirty="0"/>
              <a:t> </a:t>
            </a:r>
            <a:r>
              <a:rPr dirty="0" err="1"/>
              <a:t>양들이었다</a:t>
            </a:r>
            <a:r>
              <a:rPr dirty="0"/>
              <a:t>.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목자들이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길 </a:t>
            </a:r>
            <a:r>
              <a:rPr dirty="0" err="1"/>
              <a:t>잃게</a:t>
            </a:r>
            <a:r>
              <a:rPr dirty="0"/>
              <a:t> </a:t>
            </a:r>
            <a:r>
              <a:rPr dirty="0" err="1" smtClean="0"/>
              <a:t>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산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헤매게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산으로</a:t>
            </a:r>
            <a:r>
              <a:rPr dirty="0"/>
              <a:t>, </a:t>
            </a:r>
            <a:r>
              <a:rPr dirty="0" err="1"/>
              <a:t>언덕으로</a:t>
            </a:r>
            <a:r>
              <a:rPr dirty="0"/>
              <a:t> </a:t>
            </a:r>
            <a:r>
              <a:rPr dirty="0" err="1"/>
              <a:t>다니며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쉴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잊어버렸다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51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people have been lost sheep; their shepherds have led them </a:t>
            </a:r>
            <a:r>
              <a:rPr dirty="0" smtClean="0"/>
              <a:t>astray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caused them to roam on the </a:t>
            </a:r>
            <a:r>
              <a:rPr dirty="0" smtClean="0"/>
              <a:t>mountains.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wandered over mountain and hill and forgot their own resting place.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298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만나는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삼켰다</a:t>
            </a:r>
            <a:r>
              <a:rPr dirty="0"/>
              <a:t>.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대적들이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의의</a:t>
            </a:r>
            <a:r>
              <a:rPr dirty="0"/>
              <a:t> </a:t>
            </a:r>
            <a:r>
              <a:rPr dirty="0" err="1"/>
              <a:t>처소며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소망이신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 smtClean="0"/>
              <a:t>것이니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우리에게는</a:t>
            </a:r>
            <a:r>
              <a:rPr dirty="0" smtClean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50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found them devoured them; their enemies said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We are not guilty, for they sinned against the LORD, their true </a:t>
            </a:r>
            <a:r>
              <a:rPr dirty="0" smtClean="0"/>
              <a:t>pasture,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LORD, the hope of their fathers.'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64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떠나라</a:t>
            </a:r>
            <a:r>
              <a:rPr dirty="0"/>
              <a:t>.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나오라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양 </a:t>
            </a:r>
            <a:r>
              <a:rPr dirty="0"/>
              <a:t>떼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앞서가는</a:t>
            </a:r>
            <a:r>
              <a:rPr dirty="0"/>
              <a:t> </a:t>
            </a:r>
            <a:r>
              <a:rPr dirty="0" err="1"/>
              <a:t>숫염소같이</a:t>
            </a:r>
            <a:r>
              <a:rPr dirty="0"/>
              <a:t> </a:t>
            </a:r>
            <a:r>
              <a:rPr dirty="0" err="1"/>
              <a:t>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85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"Flee out of Babylon; leave the land of the </a:t>
            </a:r>
            <a:r>
              <a:rPr dirty="0" smtClean="0"/>
              <a:t>Babylonians,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be like the goats that lead the flock.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311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큰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동맹군을</a:t>
            </a:r>
            <a:r>
              <a:rPr dirty="0"/>
              <a:t> </a:t>
            </a:r>
            <a:r>
              <a:rPr dirty="0" err="1"/>
              <a:t>일으켜</a:t>
            </a:r>
            <a:r>
              <a:rPr dirty="0"/>
              <a:t> </a:t>
            </a:r>
            <a:r>
              <a:rPr dirty="0" err="1"/>
              <a:t>바벨론을</a:t>
            </a:r>
            <a:r>
              <a:rPr dirty="0"/>
              <a:t> </a:t>
            </a:r>
            <a:r>
              <a:rPr dirty="0" err="1"/>
              <a:t>치러</a:t>
            </a:r>
            <a:r>
              <a:rPr dirty="0"/>
              <a:t> </a:t>
            </a:r>
            <a:r>
              <a:rPr dirty="0" err="1"/>
              <a:t>오게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바벨론에</a:t>
            </a:r>
            <a:r>
              <a:rPr dirty="0"/>
              <a:t> </a:t>
            </a:r>
            <a:r>
              <a:rPr dirty="0" err="1"/>
              <a:t>맞서</a:t>
            </a:r>
            <a:r>
              <a:rPr dirty="0"/>
              <a:t> </a:t>
            </a:r>
            <a:r>
              <a:rPr dirty="0" err="1"/>
              <a:t>대열을</a:t>
            </a:r>
            <a:r>
              <a:rPr dirty="0"/>
              <a:t> </a:t>
            </a:r>
            <a:r>
              <a:rPr dirty="0" err="1"/>
              <a:t>짓고</a:t>
            </a:r>
            <a:r>
              <a:rPr dirty="0"/>
              <a:t> </a:t>
            </a:r>
            <a:r>
              <a:rPr dirty="0" err="1"/>
              <a:t>바벨론을</a:t>
            </a:r>
            <a:r>
              <a:rPr dirty="0"/>
              <a:t> </a:t>
            </a:r>
            <a:r>
              <a:rPr dirty="0" err="1"/>
              <a:t>사로잡을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화살은</a:t>
            </a:r>
            <a:r>
              <a:rPr dirty="0"/>
              <a:t> </a:t>
            </a:r>
            <a:r>
              <a:rPr dirty="0" err="1"/>
              <a:t>노련한</a:t>
            </a:r>
            <a:r>
              <a:rPr dirty="0"/>
              <a:t> </a:t>
            </a:r>
            <a:r>
              <a:rPr dirty="0" err="1"/>
              <a:t>용사의</a:t>
            </a:r>
            <a:r>
              <a:rPr dirty="0"/>
              <a:t> </a:t>
            </a:r>
            <a:r>
              <a:rPr dirty="0" err="1"/>
              <a:t>화살</a:t>
            </a:r>
            <a:r>
              <a:rPr dirty="0"/>
              <a:t> </a:t>
            </a:r>
            <a:r>
              <a:rPr dirty="0" err="1"/>
              <a:t>같아서</a:t>
            </a:r>
            <a:r>
              <a:rPr dirty="0"/>
              <a:t> </a:t>
            </a:r>
            <a:r>
              <a:rPr dirty="0" err="1"/>
              <a:t>헛되이</a:t>
            </a:r>
            <a:r>
              <a:rPr dirty="0"/>
              <a:t> </a:t>
            </a:r>
            <a:r>
              <a:rPr dirty="0" err="1"/>
              <a:t>돌아오지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891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will stir up and bring against Babylon an alliance of great </a:t>
            </a:r>
            <a:r>
              <a:rPr dirty="0" smtClean="0"/>
              <a:t>nations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/>
              <a:t>the land of the north. They will take up their positions against </a:t>
            </a:r>
            <a:r>
              <a:rPr dirty="0" smtClean="0"/>
              <a:t>her,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from the north she will be </a:t>
            </a:r>
            <a:r>
              <a:rPr dirty="0" smtClean="0"/>
              <a:t>captured.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Their </a:t>
            </a:r>
            <a:r>
              <a:rPr dirty="0"/>
              <a:t>arrows will be like skilled warriors who do not return empty-handed.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2944</Words>
  <Application>Microsoft Office PowerPoint</Application>
  <PresentationFormat>와이드스크린</PresentationFormat>
  <Paragraphs>279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2022-09-08T03:49:09Z</dcterms:modified>
</cp:coreProperties>
</file>