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97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파괴자의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렙가매에</a:t>
            </a:r>
            <a:r>
              <a:rPr dirty="0" smtClean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41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"See, I will stir up the spirit of a </a:t>
            </a:r>
            <a:r>
              <a:rPr dirty="0" smtClean="0"/>
              <a:t>destroyer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Babylon and the people of </a:t>
            </a:r>
            <a:r>
              <a:rPr dirty="0" err="1"/>
              <a:t>Leb</a:t>
            </a:r>
            <a:r>
              <a:rPr dirty="0"/>
              <a:t> </a:t>
            </a:r>
            <a:r>
              <a:rPr dirty="0" err="1"/>
              <a:t>Kamai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1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드러내셨다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오라</a:t>
            </a:r>
            <a:r>
              <a:rPr dirty="0" err="1"/>
              <a:t>.우리의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시온에서</a:t>
            </a:r>
            <a:r>
              <a:rPr dirty="0"/>
              <a:t> </a:t>
            </a:r>
            <a:r>
              <a:rPr dirty="0" err="1"/>
              <a:t>선포하자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65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LORD has vindicated us; </a:t>
            </a:r>
            <a:r>
              <a:rPr dirty="0" smtClean="0"/>
              <a:t>come,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us tell in Zion what the LORD our God has done.'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화살을</a:t>
            </a:r>
            <a:r>
              <a:rPr dirty="0"/>
              <a:t> </a:t>
            </a:r>
            <a:r>
              <a:rPr dirty="0" err="1"/>
              <a:t>갈고</a:t>
            </a:r>
            <a:r>
              <a:rPr dirty="0"/>
              <a:t> </a:t>
            </a:r>
            <a:r>
              <a:rPr dirty="0" err="1"/>
              <a:t>방패를</a:t>
            </a:r>
            <a:r>
              <a:rPr dirty="0"/>
              <a:t> </a:t>
            </a:r>
            <a:r>
              <a:rPr dirty="0" err="1"/>
              <a:t>들라</a:t>
            </a:r>
            <a:r>
              <a:rPr dirty="0"/>
              <a:t>!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메대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혼을</a:t>
            </a:r>
            <a:r>
              <a:rPr dirty="0"/>
              <a:t> </a:t>
            </a:r>
            <a:r>
              <a:rPr dirty="0" err="1"/>
              <a:t>일으켰다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바벨론에</a:t>
            </a:r>
            <a:r>
              <a:rPr dirty="0" smtClean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목적은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멸망시키는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보복</a:t>
            </a:r>
            <a:r>
              <a:rPr dirty="0"/>
              <a:t>, 곧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파괴한</a:t>
            </a:r>
            <a:r>
              <a:rPr dirty="0"/>
              <a:t> </a:t>
            </a:r>
            <a:r>
              <a:rPr dirty="0" err="1"/>
              <a:t>이들에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복수이기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95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"Sharpen the arrows, take up the </a:t>
            </a:r>
            <a:r>
              <a:rPr dirty="0" smtClean="0"/>
              <a:t>shields!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LORD has stirred up the kings of the </a:t>
            </a:r>
            <a:r>
              <a:rPr dirty="0" smtClean="0"/>
              <a:t>Medes,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his purpose is to destroy </a:t>
            </a:r>
            <a:r>
              <a:rPr dirty="0" smtClean="0"/>
              <a:t>Babylon.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LORD will take vengeance, vengeance for his temple.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5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성벽에</a:t>
            </a:r>
            <a:r>
              <a:rPr dirty="0"/>
              <a:t> </a:t>
            </a:r>
            <a:r>
              <a:rPr dirty="0" err="1"/>
              <a:t>기를</a:t>
            </a:r>
            <a:r>
              <a:rPr dirty="0"/>
              <a:t> </a:t>
            </a:r>
            <a:r>
              <a:rPr dirty="0" err="1"/>
              <a:t>세우라</a:t>
            </a:r>
            <a:r>
              <a:rPr dirty="0"/>
              <a:t>! </a:t>
            </a:r>
            <a:r>
              <a:rPr dirty="0" err="1"/>
              <a:t>경비를</a:t>
            </a:r>
            <a:r>
              <a:rPr dirty="0"/>
              <a:t> </a:t>
            </a:r>
            <a:r>
              <a:rPr dirty="0" err="1"/>
              <a:t>강화하고</a:t>
            </a:r>
            <a:r>
              <a:rPr dirty="0"/>
              <a:t> </a:t>
            </a:r>
            <a:r>
              <a:rPr dirty="0" err="1"/>
              <a:t>파수꾼을</a:t>
            </a:r>
            <a:r>
              <a:rPr dirty="0"/>
              <a:t> </a:t>
            </a:r>
            <a:r>
              <a:rPr dirty="0" err="1"/>
              <a:t>세우며</a:t>
            </a:r>
            <a:r>
              <a:rPr dirty="0"/>
              <a:t> </a:t>
            </a:r>
            <a:r>
              <a:rPr dirty="0" err="1"/>
              <a:t>복병을</a:t>
            </a:r>
            <a:r>
              <a:rPr dirty="0"/>
              <a:t> </a:t>
            </a:r>
            <a:r>
              <a:rPr dirty="0" err="1"/>
              <a:t>준비시키라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바벨론에</a:t>
            </a:r>
            <a:r>
              <a:rPr dirty="0" smtClean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계획하고</a:t>
            </a:r>
            <a:r>
              <a:rPr dirty="0"/>
              <a:t> </a:t>
            </a:r>
            <a:r>
              <a:rPr dirty="0" err="1"/>
              <a:t>이룰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8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Lift up a banner against the walls of Babylon! Reinforce the </a:t>
            </a:r>
            <a:r>
              <a:rPr dirty="0" smtClean="0"/>
              <a:t>guard,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station </a:t>
            </a:r>
            <a:r>
              <a:rPr dirty="0"/>
              <a:t>the watchmen, prepare an ambush! The LORD will carry out his </a:t>
            </a:r>
            <a:r>
              <a:rPr dirty="0" smtClean="0"/>
              <a:t>purpose,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decree against the people of Babylon.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많은 물가에 살아서 재물이 많은 사람아, 네 끝이 왔고 네가 끊어질 때가 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50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live by many waters and are rich in treasures, your end has </a:t>
            </a:r>
            <a:r>
              <a:rPr dirty="0" smtClean="0"/>
              <a:t>come,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time for you to be cut off.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686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함성으로</a:t>
            </a:r>
            <a:r>
              <a:rPr dirty="0"/>
              <a:t> </a:t>
            </a:r>
            <a:r>
              <a:rPr dirty="0" err="1"/>
              <a:t>응답할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6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 has sworn by himself: I will surely fill you with </a:t>
            </a:r>
            <a:r>
              <a:rPr dirty="0" smtClean="0"/>
              <a:t>men,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with a swarm of locusts, and they will shout in triumph over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8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권능으로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만드셨고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지혜로</a:t>
            </a:r>
            <a:r>
              <a:rPr dirty="0"/>
              <a:t> </a:t>
            </a:r>
            <a:r>
              <a:rPr dirty="0" err="1"/>
              <a:t>세계를</a:t>
            </a:r>
            <a:r>
              <a:rPr dirty="0"/>
              <a:t> </a:t>
            </a:r>
            <a:r>
              <a:rPr dirty="0" err="1" smtClean="0"/>
              <a:t>세우셨으며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그분의</a:t>
            </a:r>
            <a:r>
              <a:rPr dirty="0" smtClean="0"/>
              <a:t> </a:t>
            </a:r>
            <a:r>
              <a:rPr dirty="0" err="1"/>
              <a:t>분별력으로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펼치셨다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made the earth by his </a:t>
            </a:r>
            <a:r>
              <a:rPr dirty="0" smtClean="0"/>
              <a:t>power;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founded the world by his wisdom and stretched out the </a:t>
            </a:r>
            <a:r>
              <a:rPr dirty="0" smtClean="0"/>
              <a:t>heavens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his understanding.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내면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그분은</a:t>
            </a:r>
            <a:r>
              <a:rPr dirty="0" smtClean="0"/>
              <a:t> </a:t>
            </a:r>
            <a:r>
              <a:rPr dirty="0"/>
              <a:t>땅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안개가</a:t>
            </a:r>
            <a:r>
              <a:rPr dirty="0"/>
              <a:t> </a:t>
            </a:r>
            <a:r>
              <a:rPr dirty="0" err="1"/>
              <a:t>올라오게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번개를</a:t>
            </a:r>
            <a:r>
              <a:rPr dirty="0"/>
              <a:t> </a:t>
            </a:r>
            <a:r>
              <a:rPr dirty="0" err="1"/>
              <a:t>만드시며</a:t>
            </a:r>
            <a:r>
              <a:rPr dirty="0"/>
              <a:t>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그분의</a:t>
            </a:r>
            <a:r>
              <a:rPr dirty="0" smtClean="0"/>
              <a:t> </a:t>
            </a:r>
            <a:r>
              <a:rPr dirty="0" err="1"/>
              <a:t>창고에서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내보내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3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thunders, the waters in the heavens </a:t>
            </a:r>
            <a:r>
              <a:rPr dirty="0" smtClean="0"/>
              <a:t>roar;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makes clouds rise from the ends of the </a:t>
            </a:r>
            <a:r>
              <a:rPr dirty="0" smtClean="0"/>
              <a:t>earth.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sends lightning with the rain and brings out the wind from his storehouses.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분별력이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지식이</a:t>
            </a:r>
            <a:r>
              <a:rPr dirty="0"/>
              <a:t> </a:t>
            </a:r>
            <a:r>
              <a:rPr dirty="0" err="1" smtClean="0"/>
              <a:t>없고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세공장이들</a:t>
            </a:r>
            <a:r>
              <a:rPr dirty="0" smtClean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우상들로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녹여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우상들이</a:t>
            </a:r>
            <a:r>
              <a:rPr dirty="0"/>
              <a:t> </a:t>
            </a:r>
            <a:r>
              <a:rPr dirty="0" err="1"/>
              <a:t>헛것이며</a:t>
            </a:r>
            <a:r>
              <a:rPr dirty="0"/>
              <a:t> </a:t>
            </a:r>
            <a:r>
              <a:rPr dirty="0" err="1"/>
              <a:t>그것들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18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"Every man is senseless and without </a:t>
            </a:r>
            <a:r>
              <a:rPr dirty="0" smtClean="0"/>
              <a:t>knowledge;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 </a:t>
            </a:r>
            <a:r>
              <a:rPr dirty="0"/>
              <a:t>goldsmith is shamed by his </a:t>
            </a:r>
            <a:r>
              <a:rPr dirty="0" smtClean="0"/>
              <a:t>idols.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images are a fraud; they have no breath in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헛것이고</a:t>
            </a:r>
            <a:r>
              <a:rPr dirty="0"/>
              <a:t> </a:t>
            </a:r>
            <a:r>
              <a:rPr dirty="0" err="1"/>
              <a:t>기만하는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그것들의</a:t>
            </a:r>
            <a:r>
              <a:rPr dirty="0" smtClean="0"/>
              <a:t> </a:t>
            </a: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오면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02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worthless, the objects of </a:t>
            </a:r>
            <a:r>
              <a:rPr dirty="0" smtClean="0"/>
              <a:t>mockery;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their judgment comes, they will perish.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‘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몫’은</a:t>
            </a:r>
            <a:r>
              <a:rPr dirty="0"/>
              <a:t> </a:t>
            </a:r>
            <a:r>
              <a:rPr dirty="0" err="1"/>
              <a:t>이것들과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그분은</a:t>
            </a:r>
            <a:r>
              <a:rPr dirty="0" smtClean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소유로</a:t>
            </a:r>
            <a:r>
              <a:rPr dirty="0"/>
              <a:t> </a:t>
            </a:r>
            <a:r>
              <a:rPr dirty="0" err="1"/>
              <a:t>삼으신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포함해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분이요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만군의</a:t>
            </a:r>
            <a:r>
              <a:rPr dirty="0" smtClean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2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is the Portion of Jacob is not like </a:t>
            </a:r>
            <a:r>
              <a:rPr dirty="0" smtClean="0"/>
              <a:t>these,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he is the Maker of all things, including the tribe of his </a:t>
            </a:r>
            <a:r>
              <a:rPr dirty="0" smtClean="0"/>
              <a:t>inheritance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the LORD Almighty is his name.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키질하고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재앙의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07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foreigners to Babylon to winnow her and to devastate her </a:t>
            </a:r>
            <a:r>
              <a:rPr dirty="0" smtClean="0"/>
              <a:t>land;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oppose her on every side in the day of her disaster.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내 </a:t>
            </a:r>
            <a:r>
              <a:rPr dirty="0" err="1"/>
              <a:t>쇠몽둥이요</a:t>
            </a:r>
            <a:r>
              <a:rPr dirty="0"/>
              <a:t>, 내 </a:t>
            </a:r>
            <a:r>
              <a:rPr dirty="0" err="1"/>
              <a:t>전쟁</a:t>
            </a:r>
            <a:r>
              <a:rPr dirty="0"/>
              <a:t> </a:t>
            </a:r>
            <a:r>
              <a:rPr dirty="0" err="1"/>
              <a:t>무기다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멸망시키며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8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my war club, my weapon for </a:t>
            </a:r>
            <a:r>
              <a:rPr dirty="0" smtClean="0"/>
              <a:t>battle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with you I shatter nations, with you I destroy kingdoms,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탄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 smtClean="0"/>
              <a:t>부수고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탄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부수고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367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 I shatter horse and rider,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you I shatter chariot and driver,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또 </a:t>
            </a:r>
            <a:r>
              <a:rPr dirty="0" err="1"/>
              <a:t>남자와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 smtClean="0"/>
              <a:t>부수고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늙은이와</a:t>
            </a:r>
            <a:r>
              <a:rPr dirty="0"/>
              <a:t> </a:t>
            </a:r>
            <a:r>
              <a:rPr dirty="0" err="1"/>
              <a:t>젊은이를</a:t>
            </a:r>
            <a:r>
              <a:rPr dirty="0"/>
              <a:t> </a:t>
            </a:r>
            <a:r>
              <a:rPr dirty="0" err="1" smtClean="0"/>
              <a:t>부수고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청년과</a:t>
            </a:r>
            <a:r>
              <a:rPr dirty="0"/>
              <a:t> </a:t>
            </a:r>
            <a:r>
              <a:rPr dirty="0" err="1"/>
              <a:t>처녀를</a:t>
            </a:r>
            <a:r>
              <a:rPr dirty="0"/>
              <a:t> </a:t>
            </a:r>
            <a:r>
              <a:rPr dirty="0" err="1"/>
              <a:t>부수고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51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 I shatter man and </a:t>
            </a:r>
            <a:r>
              <a:rPr dirty="0" smtClean="0"/>
              <a:t>woman,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you I shatter old man and </a:t>
            </a:r>
            <a:r>
              <a:rPr dirty="0" smtClean="0"/>
              <a:t>youth,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you I shatter young man and maiden,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목자와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 smtClean="0"/>
              <a:t>부수고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농부와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멍에에</a:t>
            </a:r>
            <a:r>
              <a:rPr dirty="0"/>
              <a:t> </a:t>
            </a:r>
            <a:r>
              <a:rPr dirty="0" err="1"/>
              <a:t>매인</a:t>
            </a:r>
            <a:r>
              <a:rPr dirty="0"/>
              <a:t> </a:t>
            </a:r>
            <a:r>
              <a:rPr dirty="0" err="1"/>
              <a:t>소를</a:t>
            </a:r>
            <a:r>
              <a:rPr dirty="0"/>
              <a:t> </a:t>
            </a:r>
            <a:r>
              <a:rPr dirty="0" err="1" smtClean="0"/>
              <a:t>부수고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통치자와</a:t>
            </a:r>
            <a:r>
              <a:rPr dirty="0"/>
              <a:t> </a:t>
            </a:r>
            <a:r>
              <a:rPr dirty="0" err="1"/>
              <a:t>지도자들을</a:t>
            </a:r>
            <a:r>
              <a:rPr dirty="0"/>
              <a:t> </a:t>
            </a:r>
            <a:r>
              <a:rPr dirty="0" err="1"/>
              <a:t>부순다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42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 I shatter shepherd and </a:t>
            </a:r>
            <a:r>
              <a:rPr dirty="0" smtClean="0"/>
              <a:t>flock,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you I shatter farmer and oxen,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you I shatter governors and officials.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바벨론과</a:t>
            </a:r>
            <a:r>
              <a:rPr dirty="0"/>
              <a:t> </a:t>
            </a:r>
            <a:r>
              <a:rPr dirty="0" err="1"/>
              <a:t>갈대아에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시온에서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죄악을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2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"Before your eyes I will repay Babylon and </a:t>
            </a:r>
            <a:r>
              <a:rPr dirty="0" smtClean="0"/>
              <a:t>all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live in Babylonia for all the wrong they have done in Zion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286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산아</a:t>
            </a:r>
            <a:r>
              <a:rPr dirty="0"/>
              <a:t>, 온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멸망시키는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대적하고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펼치고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바위산에서</a:t>
            </a:r>
            <a:r>
              <a:rPr dirty="0"/>
              <a:t>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굴려</a:t>
            </a:r>
            <a:r>
              <a:rPr dirty="0"/>
              <a:t> </a:t>
            </a:r>
            <a:r>
              <a:rPr dirty="0" err="1" smtClean="0"/>
              <a:t>떨어뜨리며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너를</a:t>
            </a:r>
            <a:r>
              <a:rPr dirty="0" smtClean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타버린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70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against you, O destroying </a:t>
            </a:r>
            <a:r>
              <a:rPr dirty="0" smtClean="0"/>
              <a:t>mountain,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who destroy the whole earth,"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will stretch out my hand against you, roll you off the </a:t>
            </a:r>
            <a:r>
              <a:rPr dirty="0" smtClean="0"/>
              <a:t>cliffs,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make you a burned-out mountain.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모퉁잇돌이나</a:t>
            </a:r>
            <a:r>
              <a:rPr dirty="0"/>
              <a:t> </a:t>
            </a:r>
            <a:r>
              <a:rPr dirty="0" err="1"/>
              <a:t>주춧돌을</a:t>
            </a:r>
            <a:r>
              <a:rPr dirty="0"/>
              <a:t> </a:t>
            </a:r>
            <a:r>
              <a:rPr dirty="0" err="1"/>
              <a:t>가져가지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황폐할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2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rock will be taken from you for a </a:t>
            </a:r>
            <a:r>
              <a:rPr dirty="0" smtClean="0"/>
              <a:t>cornerstone,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any stone for a foundation, for you will be desolate forever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522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기를</a:t>
            </a:r>
            <a:r>
              <a:rPr dirty="0"/>
              <a:t> </a:t>
            </a:r>
            <a:r>
              <a:rPr dirty="0" err="1"/>
              <a:t>세우라</a:t>
            </a:r>
            <a:r>
              <a:rPr dirty="0"/>
              <a:t>!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불라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그를</a:t>
            </a:r>
            <a:r>
              <a:rPr dirty="0" smtClean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준비시키고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 err="1"/>
              <a:t>아라랏</a:t>
            </a:r>
            <a:r>
              <a:rPr dirty="0"/>
              <a:t>, </a:t>
            </a:r>
            <a:r>
              <a:rPr dirty="0" err="1"/>
              <a:t>민니</a:t>
            </a:r>
            <a:r>
              <a:rPr dirty="0"/>
              <a:t>, </a:t>
            </a:r>
            <a:r>
              <a:rPr dirty="0" err="1"/>
              <a:t>아스그나스를</a:t>
            </a:r>
            <a:r>
              <a:rPr dirty="0"/>
              <a:t> </a:t>
            </a:r>
            <a:r>
              <a:rPr dirty="0" err="1"/>
              <a:t>소집하라</a:t>
            </a:r>
            <a:r>
              <a:rPr dirty="0"/>
              <a:t>.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대적할</a:t>
            </a:r>
            <a:r>
              <a:rPr dirty="0"/>
              <a:t> </a:t>
            </a:r>
            <a:r>
              <a:rPr dirty="0" err="1"/>
              <a:t>사령관을</a:t>
            </a:r>
            <a:r>
              <a:rPr dirty="0"/>
              <a:t> </a:t>
            </a:r>
            <a:r>
              <a:rPr dirty="0" err="1" smtClean="0"/>
              <a:t>세우고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곤두선</a:t>
            </a:r>
            <a:r>
              <a:rPr dirty="0" smtClean="0"/>
              <a:t> </a:t>
            </a:r>
            <a:r>
              <a:rPr dirty="0" err="1"/>
              <a:t>메뚜기들처럼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보내라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00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"Lift up a banner in the land! Blow the </a:t>
            </a:r>
            <a:r>
              <a:rPr dirty="0" smtClean="0"/>
              <a:t>trumpet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among </a:t>
            </a:r>
            <a:r>
              <a:rPr dirty="0"/>
              <a:t>the nations! Prepare the nations for battle against </a:t>
            </a:r>
            <a:r>
              <a:rPr dirty="0" smtClean="0"/>
              <a:t>her;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summon </a:t>
            </a:r>
            <a:r>
              <a:rPr dirty="0"/>
              <a:t>against her these kingdoms: Ararat, </a:t>
            </a:r>
            <a:r>
              <a:rPr dirty="0" err="1"/>
              <a:t>Minni</a:t>
            </a:r>
            <a:r>
              <a:rPr dirty="0"/>
              <a:t> and </a:t>
            </a:r>
            <a:r>
              <a:rPr dirty="0" err="1" smtClean="0"/>
              <a:t>Ashkenaz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Appoint </a:t>
            </a:r>
            <a:r>
              <a:rPr dirty="0"/>
              <a:t>a commander against her; send up horses like a swarm of locusts.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, 곧 </a:t>
            </a:r>
            <a:r>
              <a:rPr dirty="0" err="1"/>
              <a:t>메대의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통치자들과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지도자들과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준비시키라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18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 the nations for battle against her -- the kings of the </a:t>
            </a:r>
            <a:r>
              <a:rPr dirty="0" smtClean="0"/>
              <a:t>Medes,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governors and all their officials, and all the countries they rule.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그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진동하고</a:t>
            </a:r>
            <a:r>
              <a:rPr dirty="0"/>
              <a:t> </a:t>
            </a:r>
            <a:r>
              <a:rPr dirty="0" err="1"/>
              <a:t>소용돌이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계획이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세워져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 smtClean="0"/>
              <a:t>만들어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trembles and </a:t>
            </a:r>
            <a:r>
              <a:rPr dirty="0" smtClean="0"/>
              <a:t>writhes,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LORD's purposes against Babylon </a:t>
            </a:r>
            <a:r>
              <a:rPr dirty="0" smtClean="0"/>
              <a:t>stand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to lay waste the land of Babylon so that no one will live there.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활 </a:t>
            </a:r>
            <a:r>
              <a:rPr dirty="0" err="1"/>
              <a:t>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활을</a:t>
            </a:r>
            <a:r>
              <a:rPr dirty="0"/>
              <a:t> </a:t>
            </a:r>
            <a:r>
              <a:rPr dirty="0" err="1"/>
              <a:t>당기게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갑주를</a:t>
            </a:r>
            <a:r>
              <a:rPr dirty="0"/>
              <a:t> </a:t>
            </a:r>
            <a:r>
              <a:rPr dirty="0" err="1"/>
              <a:t>입게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젊은이들에게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4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not the archer string his bow, nor let him put on his </a:t>
            </a:r>
            <a:r>
              <a:rPr dirty="0" smtClean="0"/>
              <a:t>armor.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spare her young men; completely destroy her army.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용사들이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멈추고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요새에</a:t>
            </a:r>
            <a:r>
              <a:rPr dirty="0"/>
              <a:t> </a:t>
            </a:r>
            <a:r>
              <a:rPr dirty="0" err="1"/>
              <a:t>머무르고</a:t>
            </a:r>
            <a:r>
              <a:rPr dirty="0"/>
              <a:t> </a:t>
            </a:r>
            <a:r>
              <a:rPr dirty="0" err="1" smtClean="0"/>
              <a:t>있는데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힘이</a:t>
            </a:r>
            <a:r>
              <a:rPr dirty="0"/>
              <a:t> 다 </a:t>
            </a:r>
            <a:r>
              <a:rPr dirty="0" err="1"/>
              <a:t>소모돼</a:t>
            </a:r>
            <a:r>
              <a:rPr dirty="0"/>
              <a:t> </a:t>
            </a:r>
            <a:r>
              <a:rPr dirty="0" err="1"/>
              <a:t>여자처럼</a:t>
            </a:r>
            <a:r>
              <a:rPr dirty="0"/>
              <a:t> 돼 </a:t>
            </a:r>
            <a:r>
              <a:rPr dirty="0" err="1"/>
              <a:t>버렸다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바벨론의</a:t>
            </a:r>
            <a:r>
              <a:rPr dirty="0" smtClean="0"/>
              <a:t> </a:t>
            </a:r>
            <a:r>
              <a:rPr dirty="0" err="1"/>
              <a:t>거주지가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빗장들이</a:t>
            </a:r>
            <a:r>
              <a:rPr dirty="0"/>
              <a:t> </a:t>
            </a:r>
            <a:r>
              <a:rPr dirty="0" err="1"/>
              <a:t>부서져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0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Babylon's warriors have stopped fighting; they remain in their </a:t>
            </a:r>
            <a:r>
              <a:rPr dirty="0" smtClean="0"/>
              <a:t>strongholds.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strength is exhausted; they have become like </a:t>
            </a:r>
            <a:r>
              <a:rPr dirty="0" smtClean="0"/>
              <a:t>women.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Her </a:t>
            </a:r>
            <a:r>
              <a:rPr dirty="0"/>
              <a:t>dwellings are set on fire; the bars of her gates are broken.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한 </a:t>
            </a:r>
            <a:r>
              <a:rPr dirty="0" err="1"/>
              <a:t>전달자가</a:t>
            </a:r>
            <a:r>
              <a:rPr dirty="0"/>
              <a:t> </a:t>
            </a:r>
            <a:r>
              <a:rPr dirty="0" err="1"/>
              <a:t>달려가서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전달자를</a:t>
            </a:r>
            <a:r>
              <a:rPr dirty="0"/>
              <a:t> </a:t>
            </a:r>
            <a:r>
              <a:rPr dirty="0" err="1" smtClean="0"/>
              <a:t>만나고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한 </a:t>
            </a:r>
            <a:r>
              <a:rPr dirty="0" err="1"/>
              <a:t>전령이</a:t>
            </a:r>
            <a:r>
              <a:rPr dirty="0"/>
              <a:t> </a:t>
            </a:r>
            <a:r>
              <a:rPr dirty="0" err="1"/>
              <a:t>달려가서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전령을</a:t>
            </a:r>
            <a:r>
              <a:rPr dirty="0"/>
              <a:t> </a:t>
            </a:r>
            <a:r>
              <a:rPr dirty="0" err="1"/>
              <a:t>만나서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보고했다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전체가</a:t>
            </a:r>
            <a:r>
              <a:rPr dirty="0"/>
              <a:t> </a:t>
            </a:r>
            <a:r>
              <a:rPr dirty="0" err="1"/>
              <a:t>함락됐으며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4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courier follows </a:t>
            </a:r>
            <a:r>
              <a:rPr dirty="0" smtClean="0"/>
              <a:t>another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messenger follows messenger to announce to the king of Babylon </a:t>
            </a:r>
            <a:r>
              <a:rPr dirty="0" smtClean="0"/>
              <a:t>that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entire city is captured,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나루터들이</a:t>
            </a:r>
            <a:r>
              <a:rPr dirty="0"/>
              <a:t> </a:t>
            </a:r>
            <a:r>
              <a:rPr dirty="0" err="1"/>
              <a:t>점령당했으며</a:t>
            </a:r>
            <a:r>
              <a:rPr dirty="0"/>
              <a:t> </a:t>
            </a:r>
            <a:r>
              <a:rPr dirty="0" err="1"/>
              <a:t>갈대밭들이</a:t>
            </a:r>
            <a:r>
              <a:rPr dirty="0"/>
              <a:t> </a:t>
            </a:r>
            <a:r>
              <a:rPr dirty="0" err="1" smtClean="0"/>
              <a:t>불탔고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군사들이</a:t>
            </a:r>
            <a:r>
              <a:rPr dirty="0" smtClean="0"/>
              <a:t> </a:t>
            </a:r>
            <a:r>
              <a:rPr dirty="0" err="1"/>
              <a:t>겁에</a:t>
            </a:r>
            <a:r>
              <a:rPr dirty="0"/>
              <a:t> </a:t>
            </a:r>
            <a:r>
              <a:rPr dirty="0" err="1"/>
              <a:t>질려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1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river crossings seized, the marshes set on </a:t>
            </a:r>
            <a:r>
              <a:rPr dirty="0" smtClean="0"/>
              <a:t>fire,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soldiers terrified."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78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딸은</a:t>
            </a:r>
            <a:r>
              <a:rPr dirty="0"/>
              <a:t> </a:t>
            </a:r>
            <a:r>
              <a:rPr dirty="0" err="1"/>
              <a:t>타작할</a:t>
            </a:r>
            <a:r>
              <a:rPr dirty="0"/>
              <a:t> </a:t>
            </a:r>
            <a:r>
              <a:rPr dirty="0" err="1"/>
              <a:t>때의</a:t>
            </a:r>
            <a:r>
              <a:rPr dirty="0"/>
              <a:t> </a:t>
            </a:r>
            <a:r>
              <a:rPr dirty="0" err="1"/>
              <a:t>타작마당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타작할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곧 올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86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Daughter of Babylon is like a threshing floor at the time it is </a:t>
            </a:r>
            <a:r>
              <a:rPr dirty="0" smtClean="0"/>
              <a:t>trampled;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time to harvest her will soon come."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‘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삼키고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부수며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텅 빈 </a:t>
            </a:r>
            <a:r>
              <a:rPr dirty="0" err="1"/>
              <a:t>그릇으로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괴물처럼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삼켰고</a:t>
            </a:r>
            <a:r>
              <a:rPr dirty="0"/>
              <a:t> 내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음식으로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채우고는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토해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31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"Nebuchadnezzar king of Babylon has devoured </a:t>
            </a:r>
            <a:r>
              <a:rPr dirty="0" smtClean="0"/>
              <a:t>us,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thrown us into confusion, he has made us an empty </a:t>
            </a:r>
            <a:r>
              <a:rPr dirty="0" smtClean="0"/>
              <a:t>jar.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Like </a:t>
            </a:r>
            <a:r>
              <a:rPr dirty="0"/>
              <a:t>a serpent he has swallowed us and filled his stomach with our </a:t>
            </a:r>
            <a:r>
              <a:rPr dirty="0" smtClean="0"/>
              <a:t>delicacies,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then has spewed us out.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730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나와</a:t>
            </a:r>
            <a:r>
              <a:rPr dirty="0"/>
              <a:t> 내 </a:t>
            </a:r>
            <a:r>
              <a:rPr dirty="0" err="1"/>
              <a:t>육체에</a:t>
            </a:r>
            <a:r>
              <a:rPr dirty="0"/>
              <a:t> </a:t>
            </a:r>
            <a:r>
              <a:rPr dirty="0" err="1"/>
              <a:t>가했던</a:t>
            </a:r>
            <a:r>
              <a:rPr dirty="0"/>
              <a:t> </a:t>
            </a:r>
            <a:r>
              <a:rPr dirty="0" err="1"/>
              <a:t>폭력이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빈다’고</a:t>
            </a:r>
            <a:r>
              <a:rPr dirty="0"/>
              <a:t> </a:t>
            </a:r>
            <a:r>
              <a:rPr dirty="0" err="1"/>
              <a:t>시온에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갈대아에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빈다’고</a:t>
            </a:r>
            <a:r>
              <a:rPr dirty="0"/>
              <a:t> 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7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violence done to our flesh be upon Babylon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say </a:t>
            </a:r>
            <a:r>
              <a:rPr dirty="0"/>
              <a:t>the inhabitants of Zion. "May our blood be on those who live in Babylonia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says </a:t>
            </a:r>
            <a:r>
              <a:rPr dirty="0"/>
              <a:t>Jerusalem.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49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소송을</a:t>
            </a:r>
            <a:r>
              <a:rPr dirty="0"/>
              <a:t> </a:t>
            </a:r>
            <a:r>
              <a:rPr dirty="0" err="1"/>
              <a:t>변호하고</a:t>
            </a:r>
            <a:r>
              <a:rPr dirty="0"/>
              <a:t> 네 </a:t>
            </a:r>
            <a:r>
              <a:rPr dirty="0" err="1"/>
              <a:t>원수를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말리고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샘을</a:t>
            </a:r>
            <a:r>
              <a:rPr dirty="0"/>
              <a:t> </a:t>
            </a:r>
            <a:r>
              <a:rPr dirty="0" err="1"/>
              <a:t>메마르게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30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See, I will defend your cause and avenge </a:t>
            </a:r>
            <a:r>
              <a:rPr dirty="0" smtClean="0"/>
              <a:t>you;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dry up her sea and make her springs dry.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바벨론은</a:t>
            </a:r>
            <a:r>
              <a:rPr dirty="0"/>
              <a:t> </a:t>
            </a:r>
            <a:r>
              <a:rPr dirty="0" err="1"/>
              <a:t>폐허</a:t>
            </a:r>
            <a:r>
              <a:rPr dirty="0"/>
              <a:t> </a:t>
            </a:r>
            <a:r>
              <a:rPr dirty="0" err="1"/>
              <a:t>더미가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자칼의</a:t>
            </a:r>
            <a:r>
              <a:rPr dirty="0"/>
              <a:t> </a:t>
            </a:r>
            <a:r>
              <a:rPr dirty="0" err="1"/>
              <a:t>소굴이</a:t>
            </a:r>
            <a:r>
              <a:rPr dirty="0"/>
              <a:t> </a:t>
            </a:r>
            <a:r>
              <a:rPr dirty="0" err="1"/>
              <a:t>되며</a:t>
            </a:r>
            <a:r>
              <a:rPr dirty="0"/>
              <a:t> </a:t>
            </a:r>
            <a:r>
              <a:rPr dirty="0" err="1"/>
              <a:t>경악과</a:t>
            </a:r>
            <a:r>
              <a:rPr dirty="0"/>
              <a:t> </a:t>
            </a:r>
            <a:r>
              <a:rPr dirty="0" err="1"/>
              <a:t>조롱의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 smtClean="0"/>
              <a:t>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4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Babylon will be a heap of ruins, a haunt of </a:t>
            </a:r>
            <a:r>
              <a:rPr dirty="0" smtClean="0"/>
              <a:t>jackals,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object of horror and scorn, a place where no one lives.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사자들처럼</a:t>
            </a:r>
            <a:r>
              <a:rPr dirty="0"/>
              <a:t> </a:t>
            </a:r>
            <a:r>
              <a:rPr dirty="0" err="1" smtClean="0"/>
              <a:t>포효하고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새끼</a:t>
            </a:r>
            <a:r>
              <a:rPr dirty="0" smtClean="0"/>
              <a:t> </a:t>
            </a:r>
            <a:r>
              <a:rPr dirty="0" err="1"/>
              <a:t>사자들처럼</a:t>
            </a:r>
            <a:r>
              <a:rPr dirty="0"/>
              <a:t> </a:t>
            </a:r>
            <a:r>
              <a:rPr dirty="0" err="1"/>
              <a:t>으르렁거릴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76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people all roar like young </a:t>
            </a:r>
            <a:r>
              <a:rPr dirty="0" smtClean="0"/>
              <a:t>lions,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growl like lion cubs.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흥분해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벌이고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취하게</a:t>
            </a:r>
            <a:r>
              <a:rPr dirty="0"/>
              <a:t> 할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즐거워하다가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잠들어</a:t>
            </a:r>
            <a:r>
              <a:rPr dirty="0"/>
              <a:t> </a:t>
            </a:r>
            <a:r>
              <a:rPr dirty="0" err="1"/>
              <a:t>깨어나지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4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while they are aroused, I will set out a feast for them and make them </a:t>
            </a:r>
            <a:r>
              <a:rPr dirty="0" smtClean="0"/>
              <a:t>drunk,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they shout with laughter -- then sleep forever and not awake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 smtClean="0"/>
              <a:t>살해되고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치명적인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116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fall down slain in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fatally </a:t>
            </a:r>
            <a:r>
              <a:rPr dirty="0"/>
              <a:t>wounded in her streets.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도살장에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양처럼</a:t>
            </a:r>
            <a:r>
              <a:rPr dirty="0"/>
              <a:t> </a:t>
            </a:r>
            <a:r>
              <a:rPr dirty="0" err="1"/>
              <a:t>숫양과</a:t>
            </a:r>
            <a:r>
              <a:rPr dirty="0"/>
              <a:t> </a:t>
            </a:r>
            <a:r>
              <a:rPr dirty="0" err="1" smtClean="0"/>
              <a:t>숫염소처럼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끌어내릴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4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bring them down like lambs to the </a:t>
            </a:r>
            <a:r>
              <a:rPr dirty="0" smtClean="0"/>
              <a:t>slaughter,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like </a:t>
            </a:r>
            <a:r>
              <a:rPr dirty="0"/>
              <a:t>rams and goats.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세삭이</a:t>
            </a:r>
            <a:r>
              <a:rPr dirty="0"/>
              <a:t> </a:t>
            </a:r>
            <a:r>
              <a:rPr dirty="0" err="1"/>
              <a:t>함락될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! 온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자랑거리가</a:t>
            </a:r>
            <a:r>
              <a:rPr dirty="0"/>
              <a:t> </a:t>
            </a:r>
            <a:r>
              <a:rPr dirty="0" err="1"/>
              <a:t>빼앗길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어떻게</a:t>
            </a:r>
            <a:r>
              <a:rPr dirty="0" smtClean="0"/>
              <a:t> </a:t>
            </a:r>
            <a:r>
              <a:rPr dirty="0" err="1"/>
              <a:t>바벨론이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놀람의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될 </a:t>
            </a:r>
            <a:r>
              <a:rPr dirty="0" err="1"/>
              <a:t>것인가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1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</a:t>
            </a:r>
            <a:r>
              <a:rPr dirty="0" err="1"/>
              <a:t>Sheshach</a:t>
            </a:r>
            <a:r>
              <a:rPr dirty="0"/>
              <a:t> will be captured, the boast of the whole earth </a:t>
            </a:r>
            <a:r>
              <a:rPr dirty="0" smtClean="0"/>
              <a:t>seized!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a horror Babylon will be among the nations!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바다가 바벨론 위로 일어서고 으르렁대는 파도가 그를 덮칠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sea will rise over Babylon; its roaring waves will cover her.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황폐해져</a:t>
            </a:r>
            <a:r>
              <a:rPr dirty="0"/>
              <a:t> </a:t>
            </a:r>
            <a:r>
              <a:rPr dirty="0" err="1"/>
              <a:t>메마른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사막이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 err="1"/>
              <a:t>지나가지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03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towns will be desolate, a dry and desert </a:t>
            </a:r>
            <a:r>
              <a:rPr dirty="0" smtClean="0"/>
              <a:t>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land where no one lives, through which no man travels.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벨을</a:t>
            </a:r>
            <a:r>
              <a:rPr dirty="0"/>
              <a:t> </a:t>
            </a:r>
            <a:r>
              <a:rPr dirty="0" err="1"/>
              <a:t>처벌하고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삼킨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내뱉게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민족들이</a:t>
            </a:r>
            <a:r>
              <a:rPr dirty="0" smtClean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그에게로</a:t>
            </a:r>
            <a:r>
              <a:rPr dirty="0"/>
              <a:t> </a:t>
            </a:r>
            <a:r>
              <a:rPr dirty="0" err="1"/>
              <a:t>흘러가지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성벽조차도</a:t>
            </a:r>
            <a:r>
              <a:rPr dirty="0"/>
              <a:t> </a:t>
            </a:r>
            <a:r>
              <a:rPr dirty="0" err="1"/>
              <a:t>무너질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46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punish Bel in Babylon and make him spew out what he has swallowed.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nations will no longer stream to him. And the wall of Babylon will fall.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454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내 </a:t>
            </a:r>
            <a:r>
              <a:rPr dirty="0" err="1"/>
              <a:t>백성아</a:t>
            </a:r>
            <a:r>
              <a:rPr dirty="0"/>
              <a:t>, 그 </a:t>
            </a:r>
            <a:r>
              <a:rPr dirty="0" err="1"/>
              <a:t>한가운데서</a:t>
            </a:r>
            <a:r>
              <a:rPr dirty="0"/>
              <a:t> </a:t>
            </a:r>
            <a:r>
              <a:rPr dirty="0" err="1"/>
              <a:t>나오라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너희는</a:t>
            </a:r>
            <a:r>
              <a:rPr dirty="0" smtClean="0"/>
              <a:t> </a:t>
            </a:r>
            <a:r>
              <a:rPr dirty="0" err="1"/>
              <a:t>각기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분노에서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구하라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2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out of her, my people! Run for your </a:t>
            </a:r>
            <a:r>
              <a:rPr dirty="0" smtClean="0"/>
              <a:t>lives!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Run </a:t>
            </a:r>
            <a:r>
              <a:rPr dirty="0"/>
              <a:t>from the fierce anger of the LORD.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소문이</a:t>
            </a:r>
            <a:r>
              <a:rPr dirty="0"/>
              <a:t> </a:t>
            </a:r>
            <a:r>
              <a:rPr dirty="0" err="1"/>
              <a:t>들리더라도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낙심하지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해에는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소문이</a:t>
            </a:r>
            <a:r>
              <a:rPr dirty="0"/>
              <a:t>, </a:t>
            </a:r>
            <a:r>
              <a:rPr dirty="0" err="1"/>
              <a:t>다음</a:t>
            </a:r>
            <a:r>
              <a:rPr dirty="0"/>
              <a:t> </a:t>
            </a:r>
            <a:r>
              <a:rPr dirty="0" err="1"/>
              <a:t>해에는</a:t>
            </a:r>
            <a:r>
              <a:rPr dirty="0"/>
              <a:t> </a:t>
            </a:r>
            <a:r>
              <a:rPr dirty="0" err="1"/>
              <a:t>저런</a:t>
            </a:r>
            <a:r>
              <a:rPr dirty="0"/>
              <a:t> </a:t>
            </a:r>
            <a:r>
              <a:rPr dirty="0" err="1"/>
              <a:t>소문이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폭력이</a:t>
            </a:r>
            <a:r>
              <a:rPr dirty="0"/>
              <a:t> </a:t>
            </a:r>
            <a:r>
              <a:rPr dirty="0" err="1" smtClean="0"/>
              <a:t>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한 </a:t>
            </a:r>
            <a:r>
              <a:rPr dirty="0" err="1"/>
              <a:t>통치자가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통치자에게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일어설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3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lose heart or be afraid when rumors are heard in the </a:t>
            </a:r>
            <a:r>
              <a:rPr dirty="0" smtClean="0"/>
              <a:t>land;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rumor comes this year, another the next, rumors of violence in the </a:t>
            </a:r>
            <a:r>
              <a:rPr dirty="0" smtClean="0"/>
              <a:t>land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of ruler against ruler.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처벌하고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온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 smtClean="0"/>
              <a:t>당하고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살해된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52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time will surely come when I will punish the idols of </a:t>
            </a:r>
            <a:r>
              <a:rPr dirty="0" smtClean="0"/>
              <a:t>Babylon;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her </a:t>
            </a:r>
            <a:r>
              <a:rPr dirty="0"/>
              <a:t>whole land will be disgraced and her slain will all lie fallen within her.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노래할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북쪽에서부터</a:t>
            </a:r>
            <a:r>
              <a:rPr dirty="0"/>
              <a:t> </a:t>
            </a:r>
            <a:r>
              <a:rPr dirty="0" err="1"/>
              <a:t>파괴자가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올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98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heaven and earth and all that is in them will shout for joy over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out of the north destroyers will attack her," declares the LORD.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온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살해당한</a:t>
            </a:r>
            <a:r>
              <a:rPr dirty="0"/>
              <a:t> </a:t>
            </a:r>
            <a:r>
              <a:rPr dirty="0" err="1"/>
              <a:t>사람들같이</a:t>
            </a:r>
            <a:r>
              <a:rPr dirty="0"/>
              <a:t> </a:t>
            </a:r>
            <a:r>
              <a:rPr dirty="0" err="1"/>
              <a:t>쓰러진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이스라엘의</a:t>
            </a:r>
            <a:r>
              <a:rPr dirty="0" smtClean="0"/>
              <a:t> </a:t>
            </a:r>
            <a:r>
              <a:rPr dirty="0" err="1"/>
              <a:t>살해당한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</a:t>
            </a:r>
            <a:r>
              <a:rPr dirty="0" err="1"/>
              <a:t>바벨론이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92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"Babylon must fall because of Israel's </a:t>
            </a:r>
            <a:r>
              <a:rPr dirty="0" smtClean="0"/>
              <a:t>slain,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just </a:t>
            </a:r>
            <a:r>
              <a:rPr dirty="0"/>
              <a:t>as the slain in all the earth have fallen because of Babylon.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 smtClean="0"/>
              <a:t>거역해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차 </a:t>
            </a:r>
            <a:r>
              <a:rPr dirty="0" err="1" smtClean="0"/>
              <a:t>있었을지라도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만군의</a:t>
            </a:r>
            <a:r>
              <a:rPr dirty="0" smtClean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3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Israel and Judah have not been forsaken by their </a:t>
            </a:r>
            <a:r>
              <a:rPr dirty="0" smtClean="0"/>
              <a:t>God,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LORD Almighty, though their land is full of guilt before the Holy One of Israel.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피한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서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떠나라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/>
              <a:t>먼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기억하고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2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have escaped the sword, leave and do not </a:t>
            </a:r>
            <a:r>
              <a:rPr dirty="0" smtClean="0"/>
              <a:t>linger!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Remember </a:t>
            </a:r>
            <a:r>
              <a:rPr dirty="0"/>
              <a:t>the LORD in a distant land, and think on Jerusalem."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당했다</a:t>
            </a:r>
            <a:r>
              <a:rPr dirty="0"/>
              <a:t>. </a:t>
            </a:r>
            <a:r>
              <a:rPr dirty="0" err="1"/>
              <a:t>책망을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부끄러움이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덮었다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들어갔기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58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disgraced, for we have been insulted and shame covers our </a:t>
            </a:r>
            <a:r>
              <a:rPr dirty="0" smtClean="0"/>
              <a:t>faces,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foreigners have entered the holy places of the LORD's house."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74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 smtClean="0"/>
              <a:t>.</a:t>
            </a:r>
            <a:r>
              <a:rPr lang="en-US" dirty="0"/>
              <a:t> </a:t>
            </a: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 smtClean="0"/>
              <a:t>심판하고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/>
              <a:t>땅 </a:t>
            </a:r>
            <a:r>
              <a:rPr dirty="0" err="1"/>
              <a:t>전역에서</a:t>
            </a:r>
            <a:r>
              <a:rPr dirty="0"/>
              <a:t> </a:t>
            </a:r>
            <a:r>
              <a:rPr dirty="0" err="1"/>
              <a:t>부상당한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신음할</a:t>
            </a:r>
            <a:r>
              <a:rPr dirty="0"/>
              <a:t>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01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days are coming," declares the LORD, "when I will punish her </a:t>
            </a:r>
            <a:r>
              <a:rPr dirty="0" smtClean="0"/>
              <a:t>idols,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throughout her land the wounded will groan.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바벨론이</a:t>
            </a:r>
            <a:r>
              <a:rPr dirty="0"/>
              <a:t> </a:t>
            </a:r>
            <a:r>
              <a:rPr dirty="0" err="1"/>
              <a:t>하늘까지</a:t>
            </a:r>
            <a:r>
              <a:rPr dirty="0"/>
              <a:t> </a:t>
            </a:r>
            <a:r>
              <a:rPr dirty="0" err="1"/>
              <a:t>미치고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성채를</a:t>
            </a:r>
            <a:r>
              <a:rPr dirty="0"/>
              <a:t> </a:t>
            </a:r>
            <a:r>
              <a:rPr dirty="0" err="1"/>
              <a:t>요새화한다고</a:t>
            </a:r>
            <a:r>
              <a:rPr dirty="0"/>
              <a:t> </a:t>
            </a:r>
            <a:r>
              <a:rPr dirty="0" err="1" smtClean="0"/>
              <a:t>하더라도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파괴자들이</a:t>
            </a:r>
            <a:r>
              <a:rPr dirty="0" smtClean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그에게로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78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if Babylon reaches the sky and fortifies her lofty </a:t>
            </a:r>
            <a:r>
              <a:rPr dirty="0" smtClean="0"/>
              <a:t>stronghold,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send destroyers against her," declares the LORD.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932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바벨론에서</a:t>
            </a:r>
            <a:r>
              <a:rPr dirty="0"/>
              <a:t> </a:t>
            </a:r>
            <a:r>
              <a:rPr dirty="0" err="1"/>
              <a:t>부르짖는</a:t>
            </a:r>
            <a:r>
              <a:rPr dirty="0"/>
              <a:t> </a:t>
            </a:r>
            <a:r>
              <a:rPr dirty="0" err="1"/>
              <a:t>소리여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갈대아</a:t>
            </a:r>
            <a:r>
              <a:rPr dirty="0" smtClean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들리는</a:t>
            </a:r>
            <a:r>
              <a:rPr dirty="0"/>
              <a:t> 큰 </a:t>
            </a:r>
            <a:r>
              <a:rPr dirty="0" err="1"/>
              <a:t>파괴의</a:t>
            </a:r>
            <a:r>
              <a:rPr dirty="0"/>
              <a:t> </a:t>
            </a:r>
            <a:r>
              <a:rPr dirty="0" err="1"/>
              <a:t>소리로다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06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sound of a cry comes from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sound of great destruction from the land of the Babylonians.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멸망시키고</a:t>
            </a:r>
            <a:r>
              <a:rPr dirty="0"/>
              <a:t> </a:t>
            </a:r>
            <a:r>
              <a:rPr dirty="0" err="1"/>
              <a:t>그에게서</a:t>
            </a:r>
            <a:r>
              <a:rPr dirty="0"/>
              <a:t> 큰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파도가</a:t>
            </a:r>
            <a:r>
              <a:rPr dirty="0"/>
              <a:t> </a:t>
            </a:r>
            <a:r>
              <a:rPr dirty="0" err="1"/>
              <a:t>큰물들처럼</a:t>
            </a:r>
            <a:r>
              <a:rPr dirty="0"/>
              <a:t> </a:t>
            </a:r>
            <a:r>
              <a:rPr dirty="0" err="1"/>
              <a:t>으르렁대고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목소리의</a:t>
            </a:r>
            <a:r>
              <a:rPr dirty="0"/>
              <a:t> </a:t>
            </a:r>
            <a:r>
              <a:rPr dirty="0" err="1"/>
              <a:t>소음이</a:t>
            </a:r>
            <a:r>
              <a:rPr dirty="0"/>
              <a:t> </a:t>
            </a:r>
            <a:r>
              <a:rPr dirty="0" err="1"/>
              <a:t>터져</a:t>
            </a:r>
            <a:r>
              <a:rPr dirty="0"/>
              <a:t> </a:t>
            </a:r>
            <a:r>
              <a:rPr dirty="0" err="1"/>
              <a:t>나온다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37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destroy Babylon; he will silence her noisy </a:t>
            </a:r>
            <a:r>
              <a:rPr dirty="0" smtClean="0"/>
              <a:t>din.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Waves </a:t>
            </a:r>
            <a:r>
              <a:rPr dirty="0"/>
              <a:t>of enemies will rage like great waters; the roar of their voices will resound.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64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 err="1"/>
              <a:t>파괴자가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올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용사들이</a:t>
            </a:r>
            <a:r>
              <a:rPr dirty="0"/>
              <a:t> </a:t>
            </a:r>
            <a:r>
              <a:rPr dirty="0" err="1"/>
              <a:t>사로잡힐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활이</a:t>
            </a:r>
            <a:r>
              <a:rPr dirty="0"/>
              <a:t> </a:t>
            </a:r>
            <a:r>
              <a:rPr dirty="0" err="1"/>
              <a:t>부러질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보복하는</a:t>
            </a:r>
            <a:r>
              <a:rPr dirty="0"/>
              <a:t> </a:t>
            </a:r>
            <a:r>
              <a:rPr dirty="0" err="1"/>
              <a:t>하나님이다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보응한다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2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destroyer will come against Babylon; her warriors will be </a:t>
            </a:r>
            <a:r>
              <a:rPr dirty="0" smtClean="0"/>
              <a:t>captured,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their bows will be broken. For the LORD is a God of </a:t>
            </a:r>
            <a:r>
              <a:rPr dirty="0" smtClean="0"/>
              <a:t>retribution;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repay in full.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291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관료들과</a:t>
            </a:r>
            <a:r>
              <a:rPr dirty="0"/>
              <a:t> </a:t>
            </a:r>
            <a:r>
              <a:rPr dirty="0" err="1"/>
              <a:t>현자들과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통치자들과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용사들을</a:t>
            </a:r>
            <a:r>
              <a:rPr dirty="0"/>
              <a:t> 다 </a:t>
            </a:r>
            <a:r>
              <a:rPr dirty="0" err="1"/>
              <a:t>취하게</a:t>
            </a:r>
            <a:r>
              <a:rPr dirty="0"/>
              <a:t> 할 </a:t>
            </a:r>
            <a:r>
              <a:rPr dirty="0" err="1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잠들어</a:t>
            </a:r>
            <a:r>
              <a:rPr dirty="0"/>
              <a:t> </a:t>
            </a:r>
            <a:r>
              <a:rPr dirty="0" err="1"/>
              <a:t>깨어나지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여호와인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7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her officials and wise men drunk, her </a:t>
            </a:r>
            <a:r>
              <a:rPr dirty="0" smtClean="0"/>
              <a:t>governors,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officers </a:t>
            </a:r>
            <a:r>
              <a:rPr dirty="0"/>
              <a:t>and warriors as well; they will sleep forever and not awake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King, whose name is the LORD Almighty.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바벨론의</a:t>
            </a:r>
            <a:r>
              <a:rPr dirty="0"/>
              <a:t> </a:t>
            </a:r>
            <a:r>
              <a:rPr dirty="0" err="1"/>
              <a:t>두꺼운</a:t>
            </a:r>
            <a:r>
              <a:rPr dirty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무너지고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성문들이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탈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백성이</a:t>
            </a:r>
            <a:r>
              <a:rPr dirty="0" smtClean="0"/>
              <a:t> </a:t>
            </a:r>
            <a:r>
              <a:rPr dirty="0" err="1"/>
              <a:t>헛수고를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지치고</a:t>
            </a:r>
            <a:r>
              <a:rPr dirty="0"/>
              <a:t> 말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49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Babylon's thick wall will be leveled and her high gates set on </a:t>
            </a:r>
            <a:r>
              <a:rPr dirty="0" smtClean="0"/>
              <a:t>fire;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peoples exhaust themselves for </a:t>
            </a:r>
            <a:r>
              <a:rPr dirty="0" smtClean="0"/>
              <a:t>nothing,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nations' labor is only fuel for the flames."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44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시드기야의</a:t>
            </a:r>
            <a:r>
              <a:rPr dirty="0"/>
              <a:t> </a:t>
            </a:r>
            <a:r>
              <a:rPr dirty="0" err="1"/>
              <a:t>통치</a:t>
            </a:r>
            <a:r>
              <a:rPr dirty="0"/>
              <a:t> 4년에 </a:t>
            </a:r>
            <a:r>
              <a:rPr dirty="0" err="1"/>
              <a:t>마세야의</a:t>
            </a:r>
            <a:r>
              <a:rPr dirty="0"/>
              <a:t> </a:t>
            </a:r>
            <a:r>
              <a:rPr dirty="0" err="1"/>
              <a:t>손자</a:t>
            </a:r>
            <a:r>
              <a:rPr dirty="0"/>
              <a:t> </a:t>
            </a:r>
            <a:r>
              <a:rPr dirty="0" err="1"/>
              <a:t>네리야의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수행관</a:t>
            </a:r>
            <a:r>
              <a:rPr dirty="0"/>
              <a:t> </a:t>
            </a:r>
            <a:r>
              <a:rPr dirty="0" err="1" smtClean="0"/>
              <a:t>스라야가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왕과</a:t>
            </a:r>
            <a:r>
              <a:rPr dirty="0" smtClean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갈 때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준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29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message Jeremiah gave to the staff officer </a:t>
            </a:r>
            <a:r>
              <a:rPr dirty="0" err="1"/>
              <a:t>Seraiah</a:t>
            </a:r>
            <a:r>
              <a:rPr dirty="0"/>
              <a:t> son of </a:t>
            </a:r>
            <a:r>
              <a:rPr dirty="0" err="1" smtClean="0"/>
              <a:t>Neriah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 of </a:t>
            </a:r>
            <a:r>
              <a:rPr dirty="0" err="1"/>
              <a:t>Mahseiah</a:t>
            </a:r>
            <a:r>
              <a:rPr dirty="0"/>
              <a:t>, when he went to Babylon with Zedekiah king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fourth year of his reign.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2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한가운데서</a:t>
            </a:r>
            <a:r>
              <a:rPr dirty="0"/>
              <a:t> </a:t>
            </a:r>
            <a:r>
              <a:rPr dirty="0" err="1"/>
              <a:t>도망가라</a:t>
            </a:r>
            <a:r>
              <a:rPr dirty="0"/>
              <a:t>!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구하라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바벨론의</a:t>
            </a:r>
            <a:r>
              <a:rPr dirty="0" smtClean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멸망당하지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보복의</a:t>
            </a:r>
            <a:r>
              <a:rPr dirty="0"/>
              <a:t> </a:t>
            </a:r>
            <a:r>
              <a:rPr dirty="0" err="1"/>
              <a:t>때다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여호와가</a:t>
            </a:r>
            <a:r>
              <a:rPr dirty="0" smtClean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복수할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1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"Flee from Babylon! Run for your lives! Do not be </a:t>
            </a:r>
            <a:r>
              <a:rPr dirty="0" smtClean="0"/>
              <a:t>destroyed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her sins. It is time for the LORD's </a:t>
            </a:r>
            <a:r>
              <a:rPr dirty="0" smtClean="0"/>
              <a:t>vengeance;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pay her what she deserves.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60</a:t>
            </a:r>
            <a:br>
              <a:rPr dirty="0"/>
            </a:b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올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재앙들을</a:t>
            </a:r>
            <a:r>
              <a:rPr dirty="0"/>
              <a:t> 한 </a:t>
            </a:r>
            <a:r>
              <a:rPr dirty="0" err="1"/>
              <a:t>책에</a:t>
            </a:r>
            <a:r>
              <a:rPr dirty="0"/>
              <a:t> 써 </a:t>
            </a:r>
            <a:r>
              <a:rPr dirty="0" err="1"/>
              <a:t>놓았는데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그것은</a:t>
            </a:r>
            <a:r>
              <a:rPr dirty="0" smtClean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35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Jeremiah had written on a scroll about all the disasters </a:t>
            </a:r>
            <a:r>
              <a:rPr dirty="0" smtClean="0"/>
              <a:t>that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would </a:t>
            </a:r>
            <a:r>
              <a:rPr dirty="0"/>
              <a:t>come upon Babylon -- all that had been recorded concerning Babylon.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61</a:t>
            </a:r>
            <a:br>
              <a:rPr dirty="0"/>
            </a:b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스라야에게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도착하면</a:t>
            </a:r>
            <a:r>
              <a:rPr dirty="0"/>
              <a:t> </a:t>
            </a:r>
            <a:r>
              <a:rPr dirty="0" err="1"/>
              <a:t>명심해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읽어라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5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</a:t>
            </a:r>
            <a:r>
              <a:rPr dirty="0" err="1"/>
              <a:t>Seraiah</a:t>
            </a:r>
            <a:r>
              <a:rPr dirty="0"/>
              <a:t>, "When you get to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smtClean="0"/>
              <a:t>s</a:t>
            </a:r>
            <a:r>
              <a:rPr dirty="0" smtClean="0"/>
              <a:t>ee </a:t>
            </a:r>
            <a:r>
              <a:rPr dirty="0"/>
              <a:t>that you read all these words aloud.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62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‘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멸망시켜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 smtClean="0"/>
              <a:t>동물이나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될 </a:t>
            </a:r>
            <a:r>
              <a:rPr dirty="0" err="1" smtClean="0"/>
              <a:t>것이라고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주께서</a:t>
            </a:r>
            <a:r>
              <a:rPr dirty="0" smtClean="0"/>
              <a:t> </a:t>
            </a:r>
            <a:r>
              <a:rPr dirty="0" err="1"/>
              <a:t>이곳에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말씀하셨습니다’라고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9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say, `O LORD, you have said you will destroy this </a:t>
            </a:r>
            <a:r>
              <a:rPr dirty="0" smtClean="0"/>
              <a:t>place,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neither man nor animal will live in it; it will be desolate forever.'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63</a:t>
            </a:r>
            <a:br/>
            <a:r>
              <a:t>네가 이 책을 다 읽은 다음에는 그것에 돌을 묶어서 유프라테스 강 속으로 던져라.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6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finish reading this </a:t>
            </a:r>
            <a:r>
              <a:rPr dirty="0" smtClean="0"/>
              <a:t>scroll,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tie </a:t>
            </a:r>
            <a:r>
              <a:rPr dirty="0"/>
              <a:t>a stone to it and throw it into the Euphrates.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02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재앙으로</a:t>
            </a:r>
            <a:r>
              <a:rPr dirty="0"/>
              <a:t> </a:t>
            </a:r>
            <a:r>
              <a:rPr dirty="0" err="1" smtClean="0"/>
              <a:t>인해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바벨론이</a:t>
            </a:r>
            <a:r>
              <a:rPr dirty="0" smtClean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가라앉아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올라오지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지치게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.’”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예레미야의</a:t>
            </a:r>
            <a:r>
              <a:rPr dirty="0" smtClean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끝난다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say, `So will Babylon sink to rise no </a:t>
            </a:r>
            <a:r>
              <a:rPr dirty="0" smtClean="0"/>
              <a:t>more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of the disaster I will bring upon her. And her people will fall</a:t>
            </a:r>
            <a:r>
              <a:rPr dirty="0" smtClean="0"/>
              <a:t>.'"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words of Jeremiah end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35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바벨론은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손안에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금잔이었는데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온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취하게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민족들이</a:t>
            </a:r>
            <a:r>
              <a:rPr dirty="0" smtClean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담긴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마셨다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그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미쳤다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39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Babylon was a gold cup in the LORD's </a:t>
            </a:r>
            <a:r>
              <a:rPr dirty="0" smtClean="0"/>
              <a:t>hand;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made the whole earth drunk. The nations drank her </a:t>
            </a:r>
            <a:r>
              <a:rPr dirty="0" smtClean="0"/>
              <a:t>wine;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therefore </a:t>
            </a:r>
            <a:r>
              <a:rPr dirty="0"/>
              <a:t>they have now gone mad.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바벨론이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파멸할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울부짖으라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향유를</a:t>
            </a:r>
            <a:r>
              <a:rPr dirty="0"/>
              <a:t> </a:t>
            </a:r>
            <a:r>
              <a:rPr dirty="0" err="1"/>
              <a:t>준비하라</a:t>
            </a:r>
            <a:r>
              <a:rPr dirty="0"/>
              <a:t>. </a:t>
            </a: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치유될지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2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Babylon will suddenly fall and be </a:t>
            </a:r>
            <a:r>
              <a:rPr dirty="0" smtClean="0"/>
              <a:t>broken.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Wail </a:t>
            </a:r>
            <a:r>
              <a:rPr dirty="0"/>
              <a:t>over her! Get balm for her pain; perhaps she can be healed.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바벨론을</a:t>
            </a:r>
            <a:r>
              <a:rPr dirty="0"/>
              <a:t> </a:t>
            </a:r>
            <a:r>
              <a:rPr dirty="0" err="1"/>
              <a:t>치유하려고</a:t>
            </a:r>
            <a:r>
              <a:rPr dirty="0"/>
              <a:t> </a:t>
            </a:r>
            <a:r>
              <a:rPr dirty="0" err="1"/>
              <a:t>했으나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치유되지</a:t>
            </a:r>
            <a:r>
              <a:rPr dirty="0"/>
              <a:t> </a:t>
            </a:r>
            <a:r>
              <a:rPr dirty="0" err="1" smtClean="0"/>
              <a:t>않으니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그를</a:t>
            </a:r>
            <a:r>
              <a:rPr dirty="0" smtClean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가자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심판이</a:t>
            </a:r>
            <a:r>
              <a:rPr dirty="0"/>
              <a:t> </a:t>
            </a:r>
            <a:r>
              <a:rPr dirty="0" err="1"/>
              <a:t>하늘에까지</a:t>
            </a:r>
            <a:r>
              <a:rPr dirty="0"/>
              <a:t> </a:t>
            </a:r>
            <a:r>
              <a:rPr dirty="0" err="1" smtClean="0"/>
              <a:t>다다르고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창공에까지</a:t>
            </a:r>
            <a:r>
              <a:rPr dirty="0" smtClean="0"/>
              <a:t> </a:t>
            </a:r>
            <a:r>
              <a:rPr dirty="0" err="1"/>
              <a:t>올라갔기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58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"`We would have healed Babylon, but she cannot be </a:t>
            </a:r>
            <a:r>
              <a:rPr dirty="0" smtClean="0"/>
              <a:t>healed;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us leave her and each go to his own </a:t>
            </a:r>
            <a:r>
              <a:rPr dirty="0" smtClean="0"/>
              <a:t>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her judgment reaches to the skies, it rises as high as the clouds.'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3673</Words>
  <Application>Microsoft Office PowerPoint</Application>
  <PresentationFormat>와이드스크린</PresentationFormat>
  <Paragraphs>372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131</cp:revision>
  <dcterms:created xsi:type="dcterms:W3CDTF">2019-02-17T10:11:46Z</dcterms:created>
  <dcterms:modified xsi:type="dcterms:W3CDTF">2022-09-08T04:09:47Z</dcterms:modified>
</cp:coreProperties>
</file>