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시드기야가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됐을</a:t>
            </a:r>
            <a:r>
              <a:rPr dirty="0"/>
              <a:t> 때 21세였습니다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예루살렘에서</a:t>
            </a:r>
            <a:r>
              <a:rPr dirty="0"/>
              <a:t> 11년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통치했습니다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하무달이고</a:t>
            </a:r>
            <a:r>
              <a:rPr dirty="0"/>
              <a:t> </a:t>
            </a:r>
            <a:r>
              <a:rPr dirty="0" err="1"/>
              <a:t>립나</a:t>
            </a:r>
            <a:r>
              <a:rPr dirty="0"/>
              <a:t> </a:t>
            </a:r>
            <a:r>
              <a:rPr dirty="0" err="1"/>
              <a:t>출신으로</a:t>
            </a:r>
            <a:r>
              <a:rPr dirty="0"/>
              <a:t> </a:t>
            </a:r>
            <a:r>
              <a:rPr dirty="0" err="1"/>
              <a:t>예레미야의</a:t>
            </a:r>
            <a:r>
              <a:rPr dirty="0"/>
              <a:t> </a:t>
            </a:r>
            <a:r>
              <a:rPr dirty="0" err="1"/>
              <a:t>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427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Zedekiah was twenty-one years old when he became </a:t>
            </a:r>
            <a:r>
              <a:rPr dirty="0" smtClean="0"/>
              <a:t>king,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reigned in Jerusalem eleven </a:t>
            </a:r>
            <a:r>
              <a:rPr dirty="0" smtClean="0"/>
              <a:t>years.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mother's name was </a:t>
            </a:r>
            <a:r>
              <a:rPr dirty="0" err="1"/>
              <a:t>Hamutal</a:t>
            </a:r>
            <a:r>
              <a:rPr dirty="0"/>
              <a:t> daughter of Jeremiah; she was from </a:t>
            </a:r>
            <a:r>
              <a:rPr dirty="0" err="1"/>
              <a:t>Libnah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립나에서</a:t>
            </a:r>
            <a:r>
              <a:rPr dirty="0"/>
              <a:t> </a:t>
            </a:r>
            <a:r>
              <a:rPr dirty="0" err="1"/>
              <a:t>시드기야가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 smtClean="0"/>
              <a:t>죽였고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관료들도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01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at </a:t>
            </a:r>
            <a:r>
              <a:rPr dirty="0" err="1"/>
              <a:t>Riblah</a:t>
            </a:r>
            <a:r>
              <a:rPr dirty="0"/>
              <a:t> the king of Babylon slaughtered the sons of </a:t>
            </a:r>
            <a:r>
              <a:rPr dirty="0" smtClean="0"/>
              <a:t>Zedekiah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his eyes; he also killed all the officials of Judah.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시드기야의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뽑고</a:t>
            </a:r>
            <a:r>
              <a:rPr dirty="0"/>
              <a:t> </a:t>
            </a:r>
            <a:r>
              <a:rPr dirty="0" err="1"/>
              <a:t>청동족쇄로</a:t>
            </a:r>
            <a:r>
              <a:rPr dirty="0"/>
              <a:t> </a:t>
            </a:r>
            <a:r>
              <a:rPr dirty="0" err="1"/>
              <a:t>묶어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 smtClean="0"/>
              <a:t>끌어가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날까지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가두었습니다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71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put out Zedekiah's eyes, bound him with bronze </a:t>
            </a:r>
            <a:r>
              <a:rPr dirty="0" smtClean="0"/>
              <a:t>shackles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took him to Babylon, where he put him in prison till the day of his death.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</a:t>
            </a:r>
            <a:r>
              <a:rPr dirty="0"/>
              <a:t> 19년 </a:t>
            </a:r>
            <a:r>
              <a:rPr dirty="0" err="1"/>
              <a:t>다섯째</a:t>
            </a:r>
            <a:r>
              <a:rPr dirty="0"/>
              <a:t> 달 10</a:t>
            </a:r>
            <a:r>
              <a:rPr dirty="0" smtClean="0"/>
              <a:t>일에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</a:t>
            </a:r>
            <a:r>
              <a:rPr dirty="0" smtClean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</a:t>
            </a:r>
            <a:r>
              <a:rPr dirty="0"/>
              <a:t> </a:t>
            </a:r>
            <a:r>
              <a:rPr dirty="0" err="1"/>
              <a:t>느부사라단이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230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tenth day of the fifth </a:t>
            </a:r>
            <a:r>
              <a:rPr dirty="0" smtClean="0"/>
              <a:t>month,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nineteenth year of Nebuchadnezzar king of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Nebuzaradan</a:t>
            </a:r>
            <a:r>
              <a:rPr dirty="0" smtClean="0"/>
              <a:t> </a:t>
            </a:r>
            <a:r>
              <a:rPr dirty="0"/>
              <a:t>commander of the imperial guard, who served the king of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came </a:t>
            </a:r>
            <a:r>
              <a:rPr dirty="0"/>
              <a:t>to Jerusalem.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성전과</a:t>
            </a:r>
            <a:r>
              <a:rPr dirty="0"/>
              <a:t> </a:t>
            </a:r>
            <a:r>
              <a:rPr dirty="0" err="1"/>
              <a:t>왕궁을</a:t>
            </a:r>
            <a:r>
              <a:rPr dirty="0"/>
              <a:t> </a:t>
            </a:r>
            <a:r>
              <a:rPr dirty="0" err="1"/>
              <a:t>불태우고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집들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/>
              <a:t>큰 </a:t>
            </a:r>
            <a:r>
              <a:rPr dirty="0" err="1"/>
              <a:t>집들을</a:t>
            </a:r>
            <a:r>
              <a:rPr dirty="0"/>
              <a:t> </a:t>
            </a:r>
            <a:r>
              <a:rPr dirty="0" err="1"/>
              <a:t>불태웠습니다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75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set fire to the temple of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royal palace and all the houses of </a:t>
            </a:r>
            <a:r>
              <a:rPr dirty="0" smtClean="0"/>
              <a:t>Jerusalem.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 </a:t>
            </a:r>
            <a:r>
              <a:rPr dirty="0"/>
              <a:t>important building he burned down.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대장을</a:t>
            </a:r>
            <a:r>
              <a:rPr dirty="0"/>
              <a:t> </a:t>
            </a:r>
            <a:r>
              <a:rPr dirty="0" err="1"/>
              <a:t>따르던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군대가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예루살렘을</a:t>
            </a:r>
            <a:r>
              <a:rPr dirty="0" smtClean="0"/>
              <a:t> </a:t>
            </a:r>
            <a:r>
              <a:rPr dirty="0" err="1"/>
              <a:t>둘러싸고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무너뜨렸습니다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3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Babylonian army under the commander of the imperial </a:t>
            </a:r>
            <a:r>
              <a:rPr dirty="0" smtClean="0"/>
              <a:t>guard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broke </a:t>
            </a:r>
            <a:r>
              <a:rPr dirty="0"/>
              <a:t>down all the walls around Jerusalem.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</a:t>
            </a:r>
            <a:r>
              <a:rPr dirty="0"/>
              <a:t> </a:t>
            </a:r>
            <a:r>
              <a:rPr dirty="0" err="1"/>
              <a:t>느부사라단은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 smtClean="0"/>
              <a:t>백성과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</a:t>
            </a:r>
            <a:r>
              <a:rPr dirty="0" smtClean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항복한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세공장이들을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끌어갔습니다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35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Nebuzaradan</a:t>
            </a:r>
            <a:r>
              <a:rPr dirty="0"/>
              <a:t> the commander of the </a:t>
            </a:r>
            <a:r>
              <a:rPr dirty="0" smtClean="0"/>
              <a:t>guard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carried </a:t>
            </a:r>
            <a:r>
              <a:rPr dirty="0"/>
              <a:t>into exile some of the poorest people and those who remained in the </a:t>
            </a:r>
            <a:r>
              <a:rPr dirty="0" smtClean="0"/>
              <a:t>city,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along </a:t>
            </a:r>
            <a:r>
              <a:rPr dirty="0"/>
              <a:t>with the rest of the craftsmen and </a:t>
            </a:r>
            <a:r>
              <a:rPr dirty="0" smtClean="0"/>
              <a:t>those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had gone over to the king of Babylon.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</a:t>
            </a:r>
            <a:r>
              <a:rPr dirty="0"/>
              <a:t> </a:t>
            </a:r>
            <a:r>
              <a:rPr dirty="0" err="1"/>
              <a:t>느부사라단은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 smtClean="0"/>
              <a:t>사람들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일부를</a:t>
            </a:r>
            <a:r>
              <a:rPr dirty="0" smtClean="0"/>
              <a:t> </a:t>
            </a:r>
            <a:r>
              <a:rPr dirty="0"/>
              <a:t>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두어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관리하고</a:t>
            </a:r>
            <a:r>
              <a:rPr dirty="0"/>
              <a:t>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갈게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35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</a:t>
            </a:r>
            <a:r>
              <a:rPr dirty="0" err="1"/>
              <a:t>Nebuzaradan</a:t>
            </a:r>
            <a:r>
              <a:rPr dirty="0"/>
              <a:t> left behind the rest of the poorest people of the </a:t>
            </a:r>
            <a:r>
              <a:rPr dirty="0" smtClean="0"/>
              <a:t>land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work the vineyards and fields.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 smtClean="0"/>
              <a:t>청동기둥들과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받침대와</a:t>
            </a:r>
            <a:r>
              <a:rPr dirty="0"/>
              <a:t> </a:t>
            </a:r>
            <a:r>
              <a:rPr dirty="0" err="1"/>
              <a:t>청동바다를</a:t>
            </a:r>
            <a:r>
              <a:rPr dirty="0"/>
              <a:t> </a:t>
            </a:r>
            <a:r>
              <a:rPr dirty="0" err="1"/>
              <a:t>깨뜨리고</a:t>
            </a:r>
            <a:r>
              <a:rPr dirty="0"/>
              <a:t> </a:t>
            </a:r>
            <a:r>
              <a:rPr dirty="0" err="1" smtClean="0"/>
              <a:t>부수어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청동을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가져갔습니다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86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Babylonians broke up the bronze </a:t>
            </a:r>
            <a:r>
              <a:rPr dirty="0" smtClean="0"/>
              <a:t>pillars,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movable stands and the bronze Sea that were at the temple of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carried all the bronze to Babylon.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62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솥, </a:t>
            </a:r>
            <a:r>
              <a:rPr dirty="0" err="1"/>
              <a:t>부삽</a:t>
            </a:r>
            <a:r>
              <a:rPr dirty="0"/>
              <a:t>, </a:t>
            </a:r>
            <a:r>
              <a:rPr dirty="0" err="1"/>
              <a:t>부집게</a:t>
            </a:r>
            <a:r>
              <a:rPr dirty="0"/>
              <a:t>, </a:t>
            </a:r>
            <a:r>
              <a:rPr dirty="0" err="1"/>
              <a:t>사발</a:t>
            </a:r>
            <a:r>
              <a:rPr dirty="0"/>
              <a:t>, </a:t>
            </a:r>
            <a:r>
              <a:rPr dirty="0" err="1"/>
              <a:t>접시와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예배</a:t>
            </a:r>
            <a:r>
              <a:rPr dirty="0"/>
              <a:t> 때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 smtClean="0"/>
              <a:t>만든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기구들을</a:t>
            </a:r>
            <a:r>
              <a:rPr dirty="0"/>
              <a:t> 다 </a:t>
            </a:r>
            <a:r>
              <a:rPr dirty="0" err="1"/>
              <a:t>가져갔습니다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83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took away the pots, shovels, wick trimmers, sprinkling </a:t>
            </a:r>
            <a:r>
              <a:rPr dirty="0" smtClean="0"/>
              <a:t>bowls,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dishes </a:t>
            </a:r>
            <a:r>
              <a:rPr dirty="0"/>
              <a:t>and all the bronze articles used in the temple service.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105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대장은</a:t>
            </a:r>
            <a:r>
              <a:rPr dirty="0"/>
              <a:t> 또 </a:t>
            </a:r>
            <a:r>
              <a:rPr dirty="0" err="1"/>
              <a:t>대야</a:t>
            </a:r>
            <a:r>
              <a:rPr dirty="0"/>
              <a:t>, </a:t>
            </a:r>
            <a:r>
              <a:rPr dirty="0" err="1"/>
              <a:t>화로</a:t>
            </a:r>
            <a:r>
              <a:rPr dirty="0"/>
              <a:t>, </a:t>
            </a:r>
            <a:r>
              <a:rPr dirty="0" err="1"/>
              <a:t>사발</a:t>
            </a:r>
            <a:r>
              <a:rPr dirty="0"/>
              <a:t>, 솥, </a:t>
            </a:r>
            <a:r>
              <a:rPr dirty="0" err="1"/>
              <a:t>촛대</a:t>
            </a:r>
            <a:r>
              <a:rPr dirty="0"/>
              <a:t>, </a:t>
            </a:r>
            <a:r>
              <a:rPr dirty="0" err="1"/>
              <a:t>접시</a:t>
            </a:r>
            <a:r>
              <a:rPr dirty="0"/>
              <a:t>, 잔 등 </a:t>
            </a:r>
            <a:r>
              <a:rPr dirty="0" err="1"/>
              <a:t>순금과</a:t>
            </a:r>
            <a:r>
              <a:rPr dirty="0"/>
              <a:t> </a:t>
            </a:r>
            <a:r>
              <a:rPr dirty="0" err="1"/>
              <a:t>순은으로</a:t>
            </a:r>
            <a:r>
              <a:rPr dirty="0"/>
              <a:t> 된 </a:t>
            </a:r>
            <a:r>
              <a:rPr dirty="0" err="1" smtClean="0"/>
              <a:t>것들을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 </a:t>
            </a:r>
            <a:r>
              <a:rPr dirty="0" err="1"/>
              <a:t>가져갔습니다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18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commander of the imperial guard took away the basins, </a:t>
            </a:r>
            <a:r>
              <a:rPr dirty="0" smtClean="0"/>
              <a:t>censers,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sprinkling </a:t>
            </a:r>
            <a:r>
              <a:rPr dirty="0"/>
              <a:t>bowls, pots, lampstands, dishes and bowls used for drink </a:t>
            </a:r>
            <a:r>
              <a:rPr dirty="0" smtClean="0"/>
              <a:t>offerings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all that were made of pure gold or silver.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여호야김이 행한 모든 것을 따라 시드기야는 여호와 보시기에 악을 행했습니다.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did evil in the eyes of the LORD, just as Jehoiakim had done.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두 </a:t>
            </a:r>
            <a:r>
              <a:rPr dirty="0" err="1" smtClean="0"/>
              <a:t>기둥들과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바다</a:t>
            </a:r>
            <a:r>
              <a:rPr dirty="0" smtClean="0"/>
              <a:t> </a:t>
            </a:r>
            <a:r>
              <a:rPr dirty="0" err="1"/>
              <a:t>하나와</a:t>
            </a:r>
            <a:r>
              <a:rPr dirty="0"/>
              <a:t> 그 </a:t>
            </a:r>
            <a:r>
              <a:rPr dirty="0" err="1"/>
              <a:t>아래</a:t>
            </a:r>
            <a:r>
              <a:rPr dirty="0"/>
              <a:t> 12마리 </a:t>
            </a:r>
            <a:r>
              <a:rPr dirty="0" err="1"/>
              <a:t>청동황소</a:t>
            </a:r>
            <a:r>
              <a:rPr dirty="0"/>
              <a:t> </a:t>
            </a:r>
            <a:r>
              <a:rPr dirty="0" err="1"/>
              <a:t>받침대</a:t>
            </a:r>
            <a:r>
              <a:rPr dirty="0"/>
              <a:t> </a:t>
            </a:r>
            <a:r>
              <a:rPr dirty="0" smtClean="0"/>
              <a:t>등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집기들에서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청동은</a:t>
            </a:r>
            <a:r>
              <a:rPr dirty="0"/>
              <a:t> </a:t>
            </a:r>
            <a:r>
              <a:rPr dirty="0" err="1"/>
              <a:t>무게를</a:t>
            </a:r>
            <a:r>
              <a:rPr dirty="0"/>
              <a:t> 달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정도였습니다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72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bronze from the two pillars, the Sea and the twelve bronze bulls under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movable </a:t>
            </a:r>
            <a:r>
              <a:rPr dirty="0" smtClean="0"/>
              <a:t>stands,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King Solomon had made for the temple of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was </a:t>
            </a:r>
            <a:r>
              <a:rPr dirty="0"/>
              <a:t>more than could be weighed.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1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기둥에</a:t>
            </a:r>
            <a:r>
              <a:rPr dirty="0"/>
              <a:t> </a:t>
            </a:r>
            <a:r>
              <a:rPr dirty="0" err="1"/>
              <a:t>대해서</a:t>
            </a:r>
            <a:r>
              <a:rPr dirty="0"/>
              <a:t> </a:t>
            </a:r>
            <a:r>
              <a:rPr dirty="0" err="1"/>
              <a:t>말하자면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하나에</a:t>
            </a:r>
            <a:r>
              <a:rPr dirty="0"/>
              <a:t> </a:t>
            </a:r>
            <a:r>
              <a:rPr dirty="0" err="1"/>
              <a:t>높이가</a:t>
            </a:r>
            <a:r>
              <a:rPr dirty="0"/>
              <a:t> 18규빗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둘레가</a:t>
            </a:r>
            <a:r>
              <a:rPr dirty="0" smtClean="0"/>
              <a:t> </a:t>
            </a:r>
            <a:r>
              <a:rPr dirty="0"/>
              <a:t>12규빗이었고 그 </a:t>
            </a:r>
            <a:r>
              <a:rPr dirty="0" err="1"/>
              <a:t>두께가</a:t>
            </a:r>
            <a:r>
              <a:rPr dirty="0"/>
              <a:t> </a:t>
            </a:r>
            <a:r>
              <a:rPr dirty="0" err="1"/>
              <a:t>손가락</a:t>
            </a:r>
            <a:r>
              <a:rPr dirty="0"/>
              <a:t> 네 개 </a:t>
            </a:r>
            <a:r>
              <a:rPr dirty="0" err="1"/>
              <a:t>너비였고</a:t>
            </a:r>
            <a:r>
              <a:rPr dirty="0"/>
              <a:t> </a:t>
            </a:r>
            <a:r>
              <a:rPr dirty="0" err="1"/>
              <a:t>속은</a:t>
            </a:r>
            <a:r>
              <a:rPr dirty="0"/>
              <a:t> </a:t>
            </a:r>
            <a:r>
              <a:rPr dirty="0" err="1"/>
              <a:t>비어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24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of the pillars was eighteen cubits </a:t>
            </a:r>
            <a:r>
              <a:rPr dirty="0" smtClean="0"/>
              <a:t>high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twelve cubits in circumference; each was four fingers thick, and hollow.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29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위에는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된 </a:t>
            </a:r>
            <a:r>
              <a:rPr dirty="0" err="1"/>
              <a:t>머리가</a:t>
            </a:r>
            <a:r>
              <a:rPr dirty="0"/>
              <a:t> </a:t>
            </a:r>
            <a:r>
              <a:rPr dirty="0" err="1" smtClean="0"/>
              <a:t>있었는데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머리는</a:t>
            </a:r>
            <a:r>
              <a:rPr dirty="0"/>
              <a:t> </a:t>
            </a:r>
            <a:r>
              <a:rPr dirty="0" err="1"/>
              <a:t>높이가</a:t>
            </a:r>
            <a:r>
              <a:rPr dirty="0"/>
              <a:t> 5규빗이었고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그물과</a:t>
            </a:r>
            <a:r>
              <a:rPr dirty="0"/>
              <a:t> </a:t>
            </a:r>
            <a:r>
              <a:rPr dirty="0" err="1"/>
              <a:t>석류가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 smtClean="0"/>
              <a:t>있었는데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모두</a:t>
            </a:r>
            <a:r>
              <a:rPr dirty="0" smtClean="0"/>
              <a:t> </a:t>
            </a:r>
            <a:r>
              <a:rPr dirty="0" err="1"/>
              <a:t>청동이었습니다</a:t>
            </a:r>
            <a:r>
              <a:rPr dirty="0"/>
              <a:t>.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기둥도</a:t>
            </a:r>
            <a:r>
              <a:rPr dirty="0"/>
              <a:t> </a:t>
            </a:r>
            <a:r>
              <a:rPr dirty="0" err="1"/>
              <a:t>석류들을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그 </a:t>
            </a:r>
            <a:r>
              <a:rPr dirty="0" err="1"/>
              <a:t>모양이</a:t>
            </a:r>
            <a:r>
              <a:rPr dirty="0"/>
              <a:t> </a:t>
            </a:r>
            <a:r>
              <a:rPr dirty="0" err="1"/>
              <a:t>비슷했습니다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96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bronze capital on top of the one pillar was five cubits </a:t>
            </a:r>
            <a:r>
              <a:rPr dirty="0" smtClean="0"/>
              <a:t>high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was decorated with a network and pomegranates of bronze all </a:t>
            </a:r>
            <a:r>
              <a:rPr dirty="0" smtClean="0"/>
              <a:t>around.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other pillar, with its pomegranates, was similar.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08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석류</a:t>
            </a:r>
            <a:r>
              <a:rPr dirty="0"/>
              <a:t> 96개가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둘린</a:t>
            </a:r>
            <a:r>
              <a:rPr dirty="0"/>
              <a:t> </a:t>
            </a:r>
            <a:r>
              <a:rPr dirty="0" err="1"/>
              <a:t>그물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 smtClean="0"/>
              <a:t>석류는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 </a:t>
            </a:r>
            <a:r>
              <a:rPr dirty="0" err="1"/>
              <a:t>합쳐</a:t>
            </a:r>
            <a:r>
              <a:rPr dirty="0"/>
              <a:t> 100개였습니다.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1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ninety-six pomegranates on the </a:t>
            </a:r>
            <a:r>
              <a:rPr dirty="0" smtClean="0"/>
              <a:t>sides;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total number of pomegranates above the surrounding </a:t>
            </a:r>
            <a:r>
              <a:rPr dirty="0" smtClean="0"/>
              <a:t>network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was </a:t>
            </a:r>
            <a:r>
              <a:rPr dirty="0"/>
              <a:t>a hundred.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대장이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스라야와</a:t>
            </a:r>
            <a:r>
              <a:rPr dirty="0"/>
              <a:t> </a:t>
            </a:r>
            <a:r>
              <a:rPr dirty="0" err="1"/>
              <a:t>부제사장</a:t>
            </a:r>
            <a:r>
              <a:rPr dirty="0"/>
              <a:t> </a:t>
            </a:r>
            <a:r>
              <a:rPr dirty="0" err="1" smtClean="0"/>
              <a:t>스바냐와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세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문지기들을</a:t>
            </a:r>
            <a:r>
              <a:rPr dirty="0"/>
              <a:t> </a:t>
            </a:r>
            <a:r>
              <a:rPr dirty="0" err="1"/>
              <a:t>붙잡았습니다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87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commander of the guard took as prisoners </a:t>
            </a:r>
            <a:r>
              <a:rPr dirty="0" err="1"/>
              <a:t>Seraiah</a:t>
            </a:r>
            <a:r>
              <a:rPr dirty="0"/>
              <a:t> the chief </a:t>
            </a:r>
            <a:r>
              <a:rPr dirty="0" smtClean="0"/>
              <a:t>priest,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Zephaniah </a:t>
            </a:r>
            <a:r>
              <a:rPr dirty="0"/>
              <a:t>the priest next in rank and the three doorkeepers.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52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또 </a:t>
            </a:r>
            <a:r>
              <a:rPr dirty="0" err="1"/>
              <a:t>군사들을</a:t>
            </a:r>
            <a:r>
              <a:rPr dirty="0"/>
              <a:t> </a:t>
            </a:r>
            <a:r>
              <a:rPr dirty="0" err="1"/>
              <a:t>담당했던</a:t>
            </a:r>
            <a:r>
              <a:rPr dirty="0"/>
              <a:t> </a:t>
            </a:r>
            <a:r>
              <a:rPr dirty="0" err="1"/>
              <a:t>장관</a:t>
            </a:r>
            <a:r>
              <a:rPr dirty="0"/>
              <a:t> 한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찾은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 smtClean="0"/>
              <a:t>고문들과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땅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징집하던</a:t>
            </a:r>
            <a:r>
              <a:rPr dirty="0"/>
              <a:t> </a:t>
            </a:r>
            <a:r>
              <a:rPr dirty="0" err="1"/>
              <a:t>군대의</a:t>
            </a:r>
            <a:r>
              <a:rPr dirty="0"/>
              <a:t> </a:t>
            </a:r>
            <a:r>
              <a:rPr dirty="0" err="1"/>
              <a:t>최고</a:t>
            </a:r>
            <a:r>
              <a:rPr dirty="0"/>
              <a:t> </a:t>
            </a:r>
            <a:r>
              <a:rPr dirty="0" err="1" smtClean="0"/>
              <a:t>서기관과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성읍</a:t>
            </a:r>
            <a:r>
              <a:rPr dirty="0" smtClean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발견된</a:t>
            </a:r>
            <a:r>
              <a:rPr dirty="0"/>
              <a:t>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60명을 </a:t>
            </a:r>
            <a:r>
              <a:rPr dirty="0" err="1"/>
              <a:t>성읍에서</a:t>
            </a:r>
            <a:r>
              <a:rPr dirty="0"/>
              <a:t> </a:t>
            </a:r>
            <a:r>
              <a:rPr dirty="0" err="1"/>
              <a:t>붙잡았습니다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45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those still in the city, he took the officer in charge of the fighting </a:t>
            </a:r>
            <a:r>
              <a:rPr dirty="0" smtClean="0"/>
              <a:t>men,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seven royal advisers. He also took the </a:t>
            </a:r>
            <a:r>
              <a:rPr dirty="0" smtClean="0"/>
              <a:t>secretary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was chief officer in charge of conscripting the people of the </a:t>
            </a:r>
            <a:r>
              <a:rPr dirty="0" smtClean="0"/>
              <a:t>land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sixty of his men who were found in the city.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경호 대장 느부사라단이 그들을 잡아 립나에 있는 바벨론 왕에게 끌고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26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Nebuzaradan</a:t>
            </a:r>
            <a:r>
              <a:rPr dirty="0"/>
              <a:t> the commander took them </a:t>
            </a:r>
            <a:r>
              <a:rPr dirty="0" smtClean="0"/>
              <a:t>all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brought them to the king of Babylon at </a:t>
            </a:r>
            <a:r>
              <a:rPr dirty="0" err="1"/>
              <a:t>Riblah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하맛</a:t>
            </a:r>
            <a:r>
              <a:rPr dirty="0"/>
              <a:t> 땅 </a:t>
            </a:r>
            <a:r>
              <a:rPr dirty="0" err="1"/>
              <a:t>립나에서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쳐 </a:t>
            </a:r>
            <a:r>
              <a:rPr dirty="0" err="1"/>
              <a:t>죽였습니다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이렇게</a:t>
            </a:r>
            <a:r>
              <a:rPr dirty="0" smtClean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잡혀가게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40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at </a:t>
            </a:r>
            <a:r>
              <a:rPr dirty="0" err="1"/>
              <a:t>Riblah</a:t>
            </a:r>
            <a:r>
              <a:rPr dirty="0"/>
              <a:t>, in the land of </a:t>
            </a:r>
            <a:r>
              <a:rPr dirty="0" err="1"/>
              <a:t>Hamath</a:t>
            </a:r>
            <a:r>
              <a:rPr dirty="0"/>
              <a:t>, the king had them </a:t>
            </a:r>
            <a:r>
              <a:rPr dirty="0" smtClean="0"/>
              <a:t>executed.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Judah went into captivity, away from her land.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사로잡아</a:t>
            </a:r>
            <a:r>
              <a:rPr dirty="0"/>
              <a:t> 간 </a:t>
            </a:r>
            <a:r>
              <a:rPr dirty="0" err="1"/>
              <a:t>백성입니다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느부갓네살</a:t>
            </a:r>
            <a:r>
              <a:rPr dirty="0" smtClean="0"/>
              <a:t> </a:t>
            </a:r>
            <a:r>
              <a:rPr dirty="0"/>
              <a:t>7년에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3,023명,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7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number of the people Nebuchadnezzar carried into </a:t>
            </a:r>
            <a:r>
              <a:rPr dirty="0" smtClean="0"/>
              <a:t>exile: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seventh year, 3,023 Jews;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느부갓네살 18년에 예루살렘에서 사로잡아 옮긴 사람 832명,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Nebuchadnezzar's eighteenth year, 832 people from Jerusalem;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754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노여움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쫓아내는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 smtClean="0"/>
              <a:t>일이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예루살렘과</a:t>
            </a:r>
            <a:r>
              <a:rPr dirty="0" smtClean="0"/>
              <a:t> </a:t>
            </a:r>
            <a:r>
              <a:rPr dirty="0" err="1"/>
              <a:t>유다에서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시드기야는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반역했습니다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106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because of the LORD's anger that all this happened to Jerusalem and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the end he thrust them from his </a:t>
            </a:r>
            <a:r>
              <a:rPr dirty="0" smtClean="0"/>
              <a:t>presence.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Now </a:t>
            </a:r>
            <a:r>
              <a:rPr dirty="0"/>
              <a:t>Zedekiah rebelled against the king of Babylon.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521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느부갓네살</a:t>
            </a:r>
            <a:r>
              <a:rPr dirty="0"/>
              <a:t> 23년에 </a:t>
            </a: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</a:t>
            </a:r>
            <a:r>
              <a:rPr dirty="0"/>
              <a:t> </a:t>
            </a:r>
            <a:r>
              <a:rPr dirty="0" err="1"/>
              <a:t>느부사라단이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간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745명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모두</a:t>
            </a:r>
            <a:r>
              <a:rPr dirty="0" smtClean="0"/>
              <a:t> </a:t>
            </a:r>
            <a:r>
              <a:rPr dirty="0" err="1"/>
              <a:t>합해</a:t>
            </a:r>
            <a:r>
              <a:rPr dirty="0"/>
              <a:t> 4,600명이었습니다.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894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twenty-third </a:t>
            </a:r>
            <a:r>
              <a:rPr dirty="0" smtClean="0"/>
              <a:t>year,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745 </a:t>
            </a:r>
            <a:r>
              <a:rPr dirty="0"/>
              <a:t>Jews taken into exile by </a:t>
            </a:r>
            <a:r>
              <a:rPr dirty="0" err="1"/>
              <a:t>Nebuzaradan</a:t>
            </a:r>
            <a:r>
              <a:rPr dirty="0"/>
              <a:t> the commander of the imperial </a:t>
            </a:r>
            <a:r>
              <a:rPr dirty="0" smtClean="0"/>
              <a:t>guard.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There </a:t>
            </a:r>
            <a:r>
              <a:rPr dirty="0"/>
              <a:t>were 4,600 people in all.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여호야긴이</a:t>
            </a:r>
            <a:r>
              <a:rPr dirty="0"/>
              <a:t> </a:t>
            </a:r>
            <a:r>
              <a:rPr dirty="0" err="1"/>
              <a:t>포로가</a:t>
            </a:r>
            <a:r>
              <a:rPr dirty="0"/>
              <a:t> 된 지 37년째 </a:t>
            </a:r>
            <a:r>
              <a:rPr dirty="0" err="1"/>
              <a:t>되던</a:t>
            </a:r>
            <a:r>
              <a:rPr dirty="0"/>
              <a:t> </a:t>
            </a:r>
            <a:r>
              <a:rPr dirty="0" smtClean="0"/>
              <a:t>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</a:t>
            </a:r>
            <a:r>
              <a:rPr dirty="0" smtClean="0"/>
              <a:t> </a:t>
            </a:r>
            <a:r>
              <a:rPr dirty="0"/>
              <a:t>왕 </a:t>
            </a:r>
            <a:r>
              <a:rPr dirty="0" err="1"/>
              <a:t>에윌므로닥이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즉위한</a:t>
            </a:r>
            <a:r>
              <a:rPr dirty="0"/>
              <a:t> </a:t>
            </a:r>
            <a:r>
              <a:rPr dirty="0" smtClean="0"/>
              <a:t>해</a:t>
            </a:r>
            <a:r>
              <a:rPr lang="en-US" dirty="0"/>
              <a:t> </a:t>
            </a:r>
            <a:r>
              <a:rPr dirty="0" err="1" smtClean="0"/>
              <a:t>열두</a:t>
            </a:r>
            <a:r>
              <a:rPr dirty="0" smtClean="0"/>
              <a:t> </a:t>
            </a:r>
            <a:r>
              <a:rPr dirty="0" err="1"/>
              <a:t>달째</a:t>
            </a:r>
            <a:r>
              <a:rPr dirty="0"/>
              <a:t> 25</a:t>
            </a:r>
            <a:r>
              <a:rPr dirty="0" smtClean="0"/>
              <a:t>일에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에윌므로닥</a:t>
            </a:r>
            <a:r>
              <a:rPr dirty="0" smtClean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여호야긴의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감옥에서</a:t>
            </a:r>
            <a:r>
              <a:rPr dirty="0"/>
              <a:t> </a:t>
            </a:r>
            <a:r>
              <a:rPr dirty="0" err="1"/>
              <a:t>꺼내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1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thirty-seventh year of the exile of </a:t>
            </a:r>
            <a:r>
              <a:rPr dirty="0" err="1"/>
              <a:t>Jehoiachin</a:t>
            </a:r>
            <a:r>
              <a:rPr dirty="0"/>
              <a:t> king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year Evil-</a:t>
            </a:r>
            <a:r>
              <a:rPr dirty="0" err="1"/>
              <a:t>Merodach</a:t>
            </a:r>
            <a:r>
              <a:rPr dirty="0"/>
              <a:t> became king of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released </a:t>
            </a:r>
            <a:r>
              <a:rPr dirty="0" err="1"/>
              <a:t>Jehoiachin</a:t>
            </a:r>
            <a:r>
              <a:rPr dirty="0"/>
              <a:t> king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freed him from prison on the twenty-fifth day of the twelfth month.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에윌므로닥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친절하게</a:t>
            </a:r>
            <a:r>
              <a:rPr dirty="0"/>
              <a:t> </a:t>
            </a:r>
            <a:r>
              <a:rPr dirty="0" err="1" smtClean="0"/>
              <a:t>말하고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바벨론에</a:t>
            </a:r>
            <a:r>
              <a:rPr dirty="0" smtClean="0"/>
              <a:t> </a:t>
            </a:r>
            <a:r>
              <a:rPr dirty="0" err="1"/>
              <a:t>자기와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왕들보다</a:t>
            </a:r>
            <a:r>
              <a:rPr dirty="0"/>
              <a:t> 더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내주었습니다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83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spoke kindly to him and gave him a seat of honor higher </a:t>
            </a:r>
            <a:r>
              <a:rPr dirty="0" smtClean="0"/>
              <a:t>than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those </a:t>
            </a:r>
            <a:r>
              <a:rPr dirty="0"/>
              <a:t>of the other kings who were with him in Babylon.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여호야긴은</a:t>
            </a:r>
            <a:r>
              <a:rPr dirty="0"/>
              <a:t> </a:t>
            </a:r>
            <a:r>
              <a:rPr dirty="0" err="1"/>
              <a:t>죄수복을</a:t>
            </a:r>
            <a:r>
              <a:rPr dirty="0"/>
              <a:t> </a:t>
            </a:r>
            <a:r>
              <a:rPr dirty="0" err="1" smtClean="0"/>
              <a:t>벗고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평생을</a:t>
            </a:r>
            <a:r>
              <a:rPr dirty="0"/>
              <a:t> </a:t>
            </a: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식사하게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7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</a:t>
            </a:r>
            <a:r>
              <a:rPr dirty="0" err="1"/>
              <a:t>Jehoiachin</a:t>
            </a:r>
            <a:r>
              <a:rPr dirty="0"/>
              <a:t> put aside his prison </a:t>
            </a:r>
            <a:r>
              <a:rPr dirty="0" smtClean="0"/>
              <a:t>clothes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for the rest of his life ate regularly at the king's table.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몫은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몫을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 smtClean="0"/>
              <a:t>날까지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평생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공급해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74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Day by day the king of Babylon gave </a:t>
            </a:r>
            <a:r>
              <a:rPr dirty="0" err="1"/>
              <a:t>Jehoiachin</a:t>
            </a:r>
            <a:r>
              <a:rPr dirty="0"/>
              <a:t> a regular </a:t>
            </a:r>
            <a:r>
              <a:rPr dirty="0" smtClean="0"/>
              <a:t>allowance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long as he lived, till the day of his death.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781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시드기야</a:t>
            </a:r>
            <a:r>
              <a:rPr dirty="0"/>
              <a:t> </a:t>
            </a:r>
            <a:r>
              <a:rPr dirty="0" err="1"/>
              <a:t>통치</a:t>
            </a:r>
            <a:r>
              <a:rPr dirty="0"/>
              <a:t> 9년 </a:t>
            </a:r>
            <a:r>
              <a:rPr dirty="0" err="1"/>
              <a:t>열째</a:t>
            </a:r>
            <a:r>
              <a:rPr dirty="0"/>
              <a:t> 달 10일에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 smtClean="0"/>
              <a:t>느부갓네살이</a:t>
            </a:r>
            <a:r>
              <a:rPr lang="en-US" dirty="0"/>
              <a:t> </a:t>
            </a: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거느리고</a:t>
            </a:r>
            <a:r>
              <a:rPr dirty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예루살렘을</a:t>
            </a:r>
            <a:r>
              <a:rPr dirty="0" smtClean="0"/>
              <a:t> </a:t>
            </a:r>
            <a:r>
              <a:rPr dirty="0" err="1"/>
              <a:t>치러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둘러서</a:t>
            </a:r>
            <a:r>
              <a:rPr dirty="0"/>
              <a:t> </a:t>
            </a:r>
            <a:r>
              <a:rPr dirty="0" err="1"/>
              <a:t>포위</a:t>
            </a:r>
            <a:r>
              <a:rPr dirty="0"/>
              <a:t> </a:t>
            </a:r>
            <a:r>
              <a:rPr dirty="0" err="1"/>
              <a:t>벽을</a:t>
            </a:r>
            <a:r>
              <a:rPr dirty="0"/>
              <a:t> </a:t>
            </a:r>
            <a:r>
              <a:rPr dirty="0" err="1"/>
              <a:t>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336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in the ninth year of Zedekiah's reign, on the tenth day of the tenth </a:t>
            </a:r>
            <a:r>
              <a:rPr dirty="0" smtClean="0"/>
              <a:t>month,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Nebuchadnezzar </a:t>
            </a:r>
            <a:r>
              <a:rPr dirty="0"/>
              <a:t>king of Babylon marched against Jerusalem with his whole </a:t>
            </a:r>
            <a:r>
              <a:rPr dirty="0" smtClean="0"/>
              <a:t>army.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camped outside the city and built siege works all around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성읍은 시드기야 왕 11년까지 포위돼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city was kept under siege until the eleventh year of King Zedekiah.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넷째</a:t>
            </a:r>
            <a:r>
              <a:rPr dirty="0"/>
              <a:t> 달 9일에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기근이</a:t>
            </a:r>
            <a:r>
              <a:rPr dirty="0"/>
              <a:t> </a:t>
            </a:r>
            <a:r>
              <a:rPr dirty="0" err="1" smtClean="0"/>
              <a:t>극심해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양식이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남지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42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ninth day of the fourth month the </a:t>
            </a:r>
            <a:r>
              <a:rPr dirty="0" smtClean="0"/>
              <a:t>famine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city had become so severe that there was no food for the people to eat.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무너졌고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군사들이</a:t>
            </a:r>
            <a:r>
              <a:rPr dirty="0"/>
              <a:t> </a:t>
            </a:r>
            <a:r>
              <a:rPr dirty="0" err="1"/>
              <a:t>도망갔습니다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갈대아</a:t>
            </a:r>
            <a:r>
              <a:rPr dirty="0" smtClean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포진하고</a:t>
            </a:r>
            <a:r>
              <a:rPr dirty="0"/>
              <a:t> </a:t>
            </a:r>
            <a:r>
              <a:rPr dirty="0" err="1" smtClean="0"/>
              <a:t>있는데도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정원</a:t>
            </a:r>
            <a:r>
              <a:rPr dirty="0"/>
              <a:t> </a:t>
            </a:r>
            <a:r>
              <a:rPr dirty="0" err="1"/>
              <a:t>가까이에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두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사이의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성읍에서</a:t>
            </a:r>
            <a:r>
              <a:rPr dirty="0"/>
              <a:t> </a:t>
            </a:r>
            <a:r>
              <a:rPr dirty="0" err="1" smtClean="0"/>
              <a:t>나가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아라바</a:t>
            </a:r>
            <a:r>
              <a:rPr dirty="0" smtClean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city wall was broken through, and the whole army </a:t>
            </a:r>
            <a:r>
              <a:rPr dirty="0" smtClean="0"/>
              <a:t>fled.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left the city at night through the gate between the two </a:t>
            </a:r>
            <a:r>
              <a:rPr dirty="0" smtClean="0"/>
              <a:t>walls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near </a:t>
            </a:r>
            <a:r>
              <a:rPr dirty="0"/>
              <a:t>the king's garden, though the Babylonians were surrounding the </a:t>
            </a:r>
            <a:r>
              <a:rPr dirty="0" smtClean="0"/>
              <a:t>city.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fled toward the Arabah,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시드기야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뒤쫓아</a:t>
            </a:r>
            <a:r>
              <a:rPr dirty="0"/>
              <a:t> </a:t>
            </a:r>
            <a:r>
              <a:rPr dirty="0" err="1" smtClean="0"/>
              <a:t>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여리고</a:t>
            </a:r>
            <a:r>
              <a:rPr dirty="0" smtClean="0"/>
              <a:t> </a:t>
            </a:r>
            <a:r>
              <a:rPr dirty="0" err="1"/>
              <a:t>평원에서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따라잡았습니다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군사들은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흩어져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Babylonian army pursued King Zedekiah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overtook him in the plains of </a:t>
            </a:r>
            <a:r>
              <a:rPr dirty="0" smtClean="0"/>
              <a:t>Jericho.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his soldiers were separated from him and scattered,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사로잡았습니다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하맛</a:t>
            </a:r>
            <a:r>
              <a:rPr dirty="0"/>
              <a:t> 땅 </a:t>
            </a:r>
            <a:r>
              <a:rPr dirty="0" err="1"/>
              <a:t>립나에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 smtClean="0"/>
              <a:t>끌어갔고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</a:t>
            </a:r>
            <a:r>
              <a:rPr dirty="0" smtClean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판결했습니다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47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was captured. He was taken to the king of </a:t>
            </a:r>
            <a:r>
              <a:rPr dirty="0" smtClean="0"/>
              <a:t>Babylon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 err="1"/>
              <a:t>Riblah</a:t>
            </a:r>
            <a:r>
              <a:rPr dirty="0"/>
              <a:t> in the land of </a:t>
            </a:r>
            <a:r>
              <a:rPr dirty="0" err="1"/>
              <a:t>Hamath</a:t>
            </a:r>
            <a:r>
              <a:rPr dirty="0"/>
              <a:t>, where he pronounced sentence on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1872</Words>
  <Application>Microsoft Office PowerPoint</Application>
  <PresentationFormat>와이드스크린</PresentationFormat>
  <Paragraphs>194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131</cp:revision>
  <dcterms:created xsi:type="dcterms:W3CDTF">2019-02-17T10:11:46Z</dcterms:created>
  <dcterms:modified xsi:type="dcterms:W3CDTF">2022-09-08T04:22:58Z</dcterms:modified>
</cp:coreProperties>
</file>