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06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자손들아</a:t>
            </a:r>
            <a:r>
              <a:rPr dirty="0"/>
              <a:t>, </a:t>
            </a:r>
            <a:r>
              <a:rPr dirty="0" err="1"/>
              <a:t>예루살렘으로부터</a:t>
            </a:r>
            <a:r>
              <a:rPr dirty="0"/>
              <a:t> </a:t>
            </a:r>
            <a:r>
              <a:rPr dirty="0" err="1"/>
              <a:t>도피하라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드고아에서</a:t>
            </a:r>
            <a:r>
              <a:rPr dirty="0" smtClean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불고</a:t>
            </a:r>
            <a:r>
              <a:rPr dirty="0"/>
              <a:t> </a:t>
            </a:r>
            <a:r>
              <a:rPr dirty="0" err="1"/>
              <a:t>벧학게렘에서</a:t>
            </a:r>
            <a:r>
              <a:rPr dirty="0"/>
              <a:t> </a:t>
            </a:r>
            <a:r>
              <a:rPr dirty="0" err="1"/>
              <a:t>기를</a:t>
            </a:r>
            <a:r>
              <a:rPr dirty="0"/>
              <a:t> </a:t>
            </a:r>
            <a:r>
              <a:rPr dirty="0" err="1"/>
              <a:t>올리라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재앙과</a:t>
            </a:r>
            <a:r>
              <a:rPr dirty="0" smtClean="0"/>
              <a:t> </a:t>
            </a:r>
            <a:r>
              <a:rPr dirty="0" err="1"/>
              <a:t>커다란</a:t>
            </a:r>
            <a:r>
              <a:rPr dirty="0"/>
              <a:t> </a:t>
            </a:r>
            <a:r>
              <a:rPr dirty="0" err="1"/>
              <a:t>파멸이</a:t>
            </a:r>
            <a:r>
              <a:rPr dirty="0"/>
              <a:t>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어렴풋하게</a:t>
            </a:r>
            <a:r>
              <a:rPr dirty="0"/>
              <a:t> </a:t>
            </a:r>
            <a:r>
              <a:rPr dirty="0" err="1"/>
              <a:t>보인다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97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"Flee for safety, people of </a:t>
            </a:r>
            <a:r>
              <a:rPr dirty="0" smtClean="0"/>
              <a:t>Benjamin!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Flee </a:t>
            </a:r>
            <a:r>
              <a:rPr dirty="0"/>
              <a:t>from Jerusalem! Sound the trumpet in </a:t>
            </a:r>
            <a:r>
              <a:rPr dirty="0" err="1" smtClean="0"/>
              <a:t>Tekoa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Raise </a:t>
            </a:r>
            <a:r>
              <a:rPr dirty="0"/>
              <a:t>the signal over Beth </a:t>
            </a:r>
            <a:r>
              <a:rPr dirty="0" err="1"/>
              <a:t>Hakkerem</a:t>
            </a:r>
            <a:r>
              <a:rPr dirty="0"/>
              <a:t>! For disaster looms out of the </a:t>
            </a:r>
            <a:r>
              <a:rPr dirty="0" smtClean="0"/>
              <a:t>north,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terrible destruction.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경고해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하겠는가</a:t>
            </a:r>
            <a:r>
              <a:rPr dirty="0"/>
              <a:t>?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귀가</a:t>
            </a:r>
            <a:r>
              <a:rPr dirty="0"/>
              <a:t> </a:t>
            </a:r>
            <a:r>
              <a:rPr dirty="0" err="1"/>
              <a:t>막혀서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그들에게는</a:t>
            </a:r>
            <a:r>
              <a:rPr dirty="0"/>
              <a:t> </a:t>
            </a:r>
            <a:r>
              <a:rPr dirty="0" err="1"/>
              <a:t>책망이니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1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whom can I speak and give warning? Who will listen to </a:t>
            </a:r>
            <a:r>
              <a:rPr dirty="0" smtClean="0"/>
              <a:t>me?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ears are closed so they cannot hear.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word of the LORD is offensive to them; they find no pleasure in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91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진노로</a:t>
            </a:r>
            <a:r>
              <a:rPr dirty="0"/>
              <a:t> </a:t>
            </a:r>
            <a:r>
              <a:rPr dirty="0" err="1"/>
              <a:t>가득해</a:t>
            </a:r>
            <a:r>
              <a:rPr dirty="0"/>
              <a:t> </a:t>
            </a:r>
            <a:r>
              <a:rPr dirty="0" err="1"/>
              <a:t>참기</a:t>
            </a:r>
            <a:r>
              <a:rPr dirty="0"/>
              <a:t> </a:t>
            </a:r>
            <a:r>
              <a:rPr dirty="0" err="1"/>
              <a:t>어렵다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그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거리에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어린아이들에게</a:t>
            </a:r>
            <a:r>
              <a:rPr dirty="0"/>
              <a:t>,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젊은이들에게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남편과</a:t>
            </a:r>
            <a:r>
              <a:rPr dirty="0" smtClean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또 </a:t>
            </a:r>
            <a:r>
              <a:rPr dirty="0" err="1"/>
              <a:t>노인과</a:t>
            </a:r>
            <a:r>
              <a:rPr dirty="0"/>
              <a:t> </a:t>
            </a:r>
            <a:r>
              <a:rPr dirty="0" err="1"/>
              <a:t>나이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포함될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471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am full of the wrath of the LORD, and I cannot hold it in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Pour it out on the children in the </a:t>
            </a:r>
            <a:r>
              <a:rPr dirty="0" smtClean="0"/>
              <a:t>street</a:t>
            </a:r>
            <a:r>
              <a:rPr lang="en-US" dirty="0" smtClean="0"/>
              <a:t> </a:t>
            </a:r>
            <a:r>
              <a:rPr dirty="0" smtClean="0"/>
              <a:t>and </a:t>
            </a:r>
            <a:r>
              <a:rPr dirty="0"/>
              <a:t>on the young men gathered </a:t>
            </a:r>
            <a:r>
              <a:rPr dirty="0" smtClean="0"/>
              <a:t>together;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husband and wife will be caught in it, and the </a:t>
            </a:r>
            <a:r>
              <a:rPr dirty="0" smtClean="0"/>
              <a:t>old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weighed down with years.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뻗을</a:t>
            </a:r>
            <a:r>
              <a:rPr dirty="0"/>
              <a:t>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밭과</a:t>
            </a:r>
            <a:r>
              <a:rPr dirty="0"/>
              <a:t> </a:t>
            </a:r>
            <a:r>
              <a:rPr dirty="0" err="1"/>
              <a:t>아내들이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넘어갈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11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houses will be turned over to </a:t>
            </a:r>
            <a:r>
              <a:rPr dirty="0" smtClean="0"/>
              <a:t>others,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together </a:t>
            </a:r>
            <a:r>
              <a:rPr dirty="0"/>
              <a:t>with their fields and their </a:t>
            </a:r>
            <a:r>
              <a:rPr dirty="0" smtClean="0"/>
              <a:t>wives,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I stretch out my hand against those who live in the land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사람들부터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 smtClean="0"/>
              <a:t>사람들까지</a:t>
            </a:r>
            <a:r>
              <a:rPr lang="en-US" dirty="0" smtClean="0"/>
              <a:t> </a:t>
            </a:r>
            <a:r>
              <a:rPr dirty="0" err="1" smtClean="0"/>
              <a:t>그들</a:t>
            </a:r>
            <a:r>
              <a:rPr dirty="0" smtClean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부당한</a:t>
            </a:r>
            <a:r>
              <a:rPr dirty="0"/>
              <a:t> </a:t>
            </a:r>
            <a:r>
              <a:rPr dirty="0" err="1"/>
              <a:t>소득을</a:t>
            </a:r>
            <a:r>
              <a:rPr dirty="0"/>
              <a:t> </a:t>
            </a:r>
            <a:r>
              <a:rPr dirty="0" err="1" smtClean="0"/>
              <a:t>탐하며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예언자들부터</a:t>
            </a:r>
            <a:r>
              <a:rPr dirty="0" smtClean="0"/>
              <a:t> </a:t>
            </a:r>
            <a:r>
              <a:rPr dirty="0" err="1"/>
              <a:t>제사장들까지</a:t>
            </a:r>
            <a:r>
              <a:rPr dirty="0"/>
              <a:t> </a:t>
            </a:r>
            <a:r>
              <a:rPr dirty="0" err="1" smtClean="0"/>
              <a:t>모두가</a:t>
            </a:r>
            <a:r>
              <a:rPr dirty="0" smtClean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행하기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"From the least to the greatest, all are greedy for </a:t>
            </a:r>
            <a:r>
              <a:rPr dirty="0" smtClean="0"/>
              <a:t>gain;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prophets </a:t>
            </a:r>
            <a:r>
              <a:rPr dirty="0"/>
              <a:t>and priests alike, all practice deceit.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피상적으로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주며</a:t>
            </a:r>
            <a:r>
              <a:rPr dirty="0"/>
              <a:t> </a:t>
            </a:r>
            <a:r>
              <a:rPr dirty="0" err="1"/>
              <a:t>평안이</a:t>
            </a:r>
            <a:r>
              <a:rPr dirty="0"/>
              <a:t> </a:t>
            </a:r>
            <a:r>
              <a:rPr dirty="0" err="1" smtClean="0"/>
              <a:t>없는데도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평안하다</a:t>
            </a:r>
            <a:r>
              <a:rPr dirty="0"/>
              <a:t>, </a:t>
            </a:r>
            <a:r>
              <a:rPr dirty="0" err="1"/>
              <a:t>평안하다’라고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3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dress the wound of my people as though it were not serious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Peace, peace,' they say, when there is no peace.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818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한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부끄러워했느냐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부끄러워하지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붉히지도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넘어지는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넘어질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때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거꾸러질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92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they ashamed of their loathsome </a:t>
            </a:r>
            <a:r>
              <a:rPr dirty="0" smtClean="0"/>
              <a:t>conduct?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</a:t>
            </a:r>
            <a:r>
              <a:rPr dirty="0"/>
              <a:t>, they have no shame at all; they do not even know how to </a:t>
            </a:r>
            <a:r>
              <a:rPr dirty="0" smtClean="0"/>
              <a:t>blush.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they will fall among the </a:t>
            </a:r>
            <a:r>
              <a:rPr dirty="0" smtClean="0"/>
              <a:t>fallen;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 brought down when I punish them," says the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길가에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옛길</a:t>
            </a:r>
            <a:r>
              <a:rPr dirty="0"/>
              <a:t>, 곧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묻고</a:t>
            </a:r>
            <a:r>
              <a:rPr dirty="0"/>
              <a:t> 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걸으라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영혼이</a:t>
            </a:r>
            <a:r>
              <a:rPr dirty="0"/>
              <a:t> 쉴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걷지</a:t>
            </a:r>
            <a:r>
              <a:rPr dirty="0"/>
              <a:t> </a:t>
            </a:r>
            <a:r>
              <a:rPr dirty="0" err="1"/>
              <a:t>않겠다’라고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9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"Stand at the crossroads and </a:t>
            </a:r>
            <a:r>
              <a:rPr dirty="0" smtClean="0"/>
              <a:t>look;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ask </a:t>
            </a:r>
            <a:r>
              <a:rPr dirty="0"/>
              <a:t>for the ancient paths, ask where the good way is, and walk in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will find rest for your souls. But you said, `We will not walk in it.'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69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파수꾼들을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‘</a:t>
            </a:r>
            <a:r>
              <a:rPr dirty="0" err="1"/>
              <a:t>나팔소리를</a:t>
            </a:r>
            <a:r>
              <a:rPr dirty="0"/>
              <a:t> 귀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 smtClean="0"/>
              <a:t>!’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귀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않겠다’라고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54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appointed watchmen over you and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Listen to the sound of the trumpet!' But you said, `We will not listen.'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그러므로 민족들아, 들으라. 증인들아, 그들에게 벌어질 일을 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hear, O nations; observe, O witnesses, what will happen to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942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땅아</a:t>
            </a:r>
            <a:r>
              <a:rPr dirty="0"/>
              <a:t>,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이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책략의</a:t>
            </a:r>
            <a:r>
              <a:rPr dirty="0"/>
              <a:t> </a:t>
            </a:r>
            <a:r>
              <a:rPr dirty="0" err="1"/>
              <a:t>열매인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가져올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내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거부했기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70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Hear, O earth: I am bringing disaster on this </a:t>
            </a:r>
            <a:r>
              <a:rPr dirty="0" smtClean="0"/>
              <a:t>people,</a:t>
            </a:r>
            <a:r>
              <a:rPr lang="en-US" dirty="0"/>
              <a:t> </a:t>
            </a:r>
            <a:r>
              <a:rPr dirty="0" smtClean="0"/>
              <a:t>the </a:t>
            </a:r>
            <a:r>
              <a:rPr dirty="0"/>
              <a:t>fruit of their </a:t>
            </a:r>
            <a:r>
              <a:rPr dirty="0" smtClean="0"/>
              <a:t>schemes,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have not listened to my words and have rejected my law.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아름답고 우아한 딸 시온을 내가 멸망시킬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122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destroy the Daughter of </a:t>
            </a:r>
            <a:r>
              <a:rPr dirty="0" smtClean="0"/>
              <a:t>Zion,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beautiful and delicate.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6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시바의</a:t>
            </a:r>
            <a:r>
              <a:rPr dirty="0"/>
              <a:t> </a:t>
            </a:r>
            <a:r>
              <a:rPr dirty="0" err="1"/>
              <a:t>유향이나</a:t>
            </a:r>
            <a:r>
              <a:rPr dirty="0"/>
              <a:t> 먼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향료가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상관이냐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번제물은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만하지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희생제물은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34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do I care about incense from </a:t>
            </a:r>
            <a:r>
              <a:rPr dirty="0" smtClean="0"/>
              <a:t>Sheba</a:t>
            </a:r>
            <a:r>
              <a:rPr lang="en-US" dirty="0" smtClean="0"/>
              <a:t> </a:t>
            </a:r>
            <a:r>
              <a:rPr dirty="0" smtClean="0"/>
              <a:t>or </a:t>
            </a:r>
            <a:r>
              <a:rPr dirty="0"/>
              <a:t>sweet </a:t>
            </a:r>
            <a:r>
              <a:rPr dirty="0" err="1"/>
              <a:t>calamus</a:t>
            </a:r>
            <a:r>
              <a:rPr dirty="0"/>
              <a:t> from a distant </a:t>
            </a:r>
            <a:r>
              <a:rPr dirty="0" smtClean="0"/>
              <a:t>land?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burnt offerings are not acceptable; your sacrifices do not please me."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거치는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둘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아버지들과</a:t>
            </a:r>
            <a:r>
              <a:rPr dirty="0" smtClean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그것들에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이웃과</a:t>
            </a:r>
            <a:r>
              <a:rPr dirty="0" smtClean="0"/>
              <a:t>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93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will put obstacles before this </a:t>
            </a:r>
            <a:r>
              <a:rPr dirty="0" smtClean="0"/>
              <a:t>people.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Fathers </a:t>
            </a:r>
            <a:r>
              <a:rPr dirty="0"/>
              <a:t>and sons alike will stumble over </a:t>
            </a:r>
            <a:r>
              <a:rPr dirty="0" smtClean="0"/>
              <a:t>them;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neighbors </a:t>
            </a:r>
            <a:r>
              <a:rPr dirty="0"/>
              <a:t>and friends will perish."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9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보라</a:t>
            </a:r>
            <a:r>
              <a:rPr dirty="0"/>
              <a:t>. 한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한 </a:t>
            </a:r>
            <a:r>
              <a:rPr dirty="0"/>
              <a:t>큰 </a:t>
            </a:r>
            <a:r>
              <a:rPr dirty="0" err="1"/>
              <a:t>민족이</a:t>
            </a:r>
            <a:r>
              <a:rPr dirty="0"/>
              <a:t> 땅 </a:t>
            </a:r>
            <a:r>
              <a:rPr dirty="0" err="1"/>
              <a:t>끝으로부터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1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"Look, an army is coming from the land of the </a:t>
            </a:r>
            <a:r>
              <a:rPr dirty="0" smtClean="0"/>
              <a:t>north;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great nation is being stirred up from the ends of the earth.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27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활과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잡았고</a:t>
            </a:r>
            <a:r>
              <a:rPr dirty="0"/>
              <a:t> </a:t>
            </a:r>
            <a:r>
              <a:rPr dirty="0" err="1"/>
              <a:t>잔인하고</a:t>
            </a:r>
            <a:r>
              <a:rPr dirty="0"/>
              <a:t> </a:t>
            </a:r>
            <a:r>
              <a:rPr dirty="0" err="1"/>
              <a:t>무자비하다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바다가</a:t>
            </a:r>
            <a:r>
              <a:rPr dirty="0"/>
              <a:t> </a:t>
            </a:r>
            <a:r>
              <a:rPr dirty="0" err="1"/>
              <a:t>으르렁거리는</a:t>
            </a:r>
            <a:r>
              <a:rPr dirty="0"/>
              <a:t> 것 </a:t>
            </a:r>
            <a:r>
              <a:rPr dirty="0" err="1" smtClean="0"/>
              <a:t>같고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전사처럼</a:t>
            </a:r>
            <a:r>
              <a:rPr dirty="0"/>
              <a:t> </a:t>
            </a:r>
            <a:r>
              <a:rPr dirty="0" err="1"/>
              <a:t>대열을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공격하려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딸 </a:t>
            </a:r>
            <a:r>
              <a:rPr dirty="0" err="1"/>
              <a:t>시온아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61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armed with bow and </a:t>
            </a:r>
            <a:r>
              <a:rPr dirty="0" smtClean="0"/>
              <a:t>spear;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cruel and show no </a:t>
            </a:r>
            <a:r>
              <a:rPr dirty="0" smtClean="0"/>
              <a:t>mercy.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sound like the roaring sea as they ride on their </a:t>
            </a:r>
            <a:r>
              <a:rPr dirty="0" smtClean="0"/>
              <a:t>horses;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come like men in battle formation to attack you, O Daughter of Zion."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무력해졌다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고통이</a:t>
            </a:r>
            <a:r>
              <a:rPr dirty="0" smtClean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사로잡았으니</a:t>
            </a:r>
            <a:r>
              <a:rPr dirty="0"/>
              <a:t> </a:t>
            </a:r>
            <a:r>
              <a:rPr dirty="0" err="1"/>
              <a:t>아픔이</a:t>
            </a:r>
            <a:r>
              <a:rPr dirty="0"/>
              <a:t> </a:t>
            </a:r>
            <a:r>
              <a:rPr dirty="0" err="1"/>
              <a:t>해산하는</a:t>
            </a:r>
            <a:r>
              <a:rPr dirty="0"/>
              <a:t> </a:t>
            </a:r>
            <a:r>
              <a:rPr dirty="0" err="1"/>
              <a:t>여인의</a:t>
            </a:r>
            <a:r>
              <a:rPr dirty="0"/>
              <a:t> </a:t>
            </a:r>
            <a:r>
              <a:rPr dirty="0" err="1"/>
              <a:t>아픔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94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heard reports about them, and our hands hang </a:t>
            </a:r>
            <a:r>
              <a:rPr dirty="0" smtClean="0"/>
              <a:t>limp.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Anguish </a:t>
            </a:r>
            <a:r>
              <a:rPr dirty="0"/>
              <a:t>has gripped us, pain like that of a woman in labor.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들판으로</a:t>
            </a:r>
            <a:r>
              <a:rPr dirty="0"/>
              <a:t> </a:t>
            </a:r>
            <a:r>
              <a:rPr dirty="0" err="1"/>
              <a:t>나가지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길거리에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원수가</a:t>
            </a:r>
            <a:r>
              <a:rPr dirty="0" smtClean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공포가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2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go out to the fields or walk on the </a:t>
            </a:r>
            <a:r>
              <a:rPr dirty="0" smtClean="0"/>
              <a:t>roads,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enemy has a sword, and there is terror on every side.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88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딸아</a:t>
            </a:r>
            <a:r>
              <a:rPr dirty="0"/>
              <a:t>,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재에서</a:t>
            </a:r>
            <a:r>
              <a:rPr dirty="0"/>
              <a:t> </a:t>
            </a:r>
            <a:r>
              <a:rPr dirty="0" err="1"/>
              <a:t>구르라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외아들을</a:t>
            </a:r>
            <a:r>
              <a:rPr dirty="0" smtClean="0"/>
              <a:t> </a:t>
            </a:r>
            <a:r>
              <a:rPr dirty="0" err="1"/>
              <a:t>잃은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쓰라린</a:t>
            </a:r>
            <a:r>
              <a:rPr dirty="0"/>
              <a:t> </a:t>
            </a:r>
            <a:r>
              <a:rPr dirty="0" err="1"/>
              <a:t>통곡을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파괴자가</a:t>
            </a:r>
            <a:r>
              <a:rPr dirty="0" smtClean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올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97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my people, put on sackcloth and roll in </a:t>
            </a:r>
            <a:r>
              <a:rPr dirty="0" smtClean="0"/>
              <a:t>ashes;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mourn </a:t>
            </a:r>
            <a:r>
              <a:rPr dirty="0"/>
              <a:t>with bitter wailing as for an only </a:t>
            </a:r>
            <a:r>
              <a:rPr dirty="0" smtClean="0"/>
              <a:t>son,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suddenly the destroyer will come upon us.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25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“</a:t>
            </a:r>
            <a:r>
              <a:rPr dirty="0" err="1"/>
              <a:t>예레미야야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시험하는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세웠다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시험해야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4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made you a tester of metals and my people the </a:t>
            </a:r>
            <a:r>
              <a:rPr dirty="0" smtClean="0"/>
              <a:t>ore,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you may observe and test their ways.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완고한</a:t>
            </a:r>
            <a:r>
              <a:rPr dirty="0"/>
              <a:t> </a:t>
            </a:r>
            <a:r>
              <a:rPr dirty="0" err="1"/>
              <a:t>반항자들이며</a:t>
            </a:r>
            <a:r>
              <a:rPr dirty="0"/>
              <a:t> </a:t>
            </a:r>
            <a:r>
              <a:rPr dirty="0" err="1"/>
              <a:t>돌아다니며</a:t>
            </a:r>
            <a:r>
              <a:rPr dirty="0"/>
              <a:t> </a:t>
            </a:r>
            <a:r>
              <a:rPr dirty="0" err="1"/>
              <a:t>비방하는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청동이고</a:t>
            </a:r>
            <a:r>
              <a:rPr dirty="0"/>
              <a:t> </a:t>
            </a:r>
            <a:r>
              <a:rPr dirty="0" err="1"/>
              <a:t>철이며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06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all hardened rebels, going about to </a:t>
            </a:r>
            <a:r>
              <a:rPr dirty="0" smtClean="0"/>
              <a:t>slander.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bronze and iron; they all act corruptly.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풀무가</a:t>
            </a:r>
            <a:r>
              <a:rPr dirty="0"/>
              <a:t> </a:t>
            </a:r>
            <a:r>
              <a:rPr dirty="0" err="1"/>
              <a:t>세게</a:t>
            </a:r>
            <a:r>
              <a:rPr dirty="0"/>
              <a:t> </a:t>
            </a:r>
            <a:r>
              <a:rPr dirty="0" err="1"/>
              <a:t>불어서</a:t>
            </a:r>
            <a:r>
              <a:rPr dirty="0"/>
              <a:t> </a:t>
            </a:r>
            <a:r>
              <a:rPr dirty="0" err="1"/>
              <a:t>납이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타 </a:t>
            </a:r>
            <a:r>
              <a:rPr dirty="0" err="1"/>
              <a:t>없어져</a:t>
            </a:r>
            <a:r>
              <a:rPr dirty="0"/>
              <a:t> </a:t>
            </a:r>
            <a:r>
              <a:rPr dirty="0" err="1"/>
              <a:t>버리니</a:t>
            </a:r>
            <a:r>
              <a:rPr dirty="0"/>
              <a:t> </a:t>
            </a:r>
            <a:r>
              <a:rPr dirty="0" err="1"/>
              <a:t>제련공이</a:t>
            </a:r>
            <a:r>
              <a:rPr dirty="0"/>
              <a:t> </a:t>
            </a:r>
            <a:r>
              <a:rPr dirty="0" err="1"/>
              <a:t>헛되이</a:t>
            </a:r>
            <a:r>
              <a:rPr dirty="0"/>
              <a:t> </a:t>
            </a:r>
            <a:r>
              <a:rPr dirty="0" err="1"/>
              <a:t>제련한다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이처럼</a:t>
            </a:r>
            <a:r>
              <a:rPr dirty="0" smtClean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제거되지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3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bellows blow fiercely to burn away the lead with </a:t>
            </a:r>
            <a:r>
              <a:rPr dirty="0" smtClean="0"/>
              <a:t>fire,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 refining goes on in vain; the wicked are not purged out.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목자들이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몰고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천막을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각자가</a:t>
            </a:r>
            <a:r>
              <a:rPr dirty="0" smtClean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장소에서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0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Shepherds with their flocks will come against </a:t>
            </a:r>
            <a:r>
              <a:rPr dirty="0" smtClean="0"/>
              <a:t>her;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pitch their tents around her, each tending his own portion."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내버려진</a:t>
            </a:r>
            <a:r>
              <a:rPr dirty="0"/>
              <a:t> </a:t>
            </a:r>
            <a:r>
              <a:rPr dirty="0" err="1"/>
              <a:t>은이라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버렸기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49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are called </a:t>
            </a:r>
            <a:r>
              <a:rPr/>
              <a:t>rejected </a:t>
            </a:r>
            <a:r>
              <a:rPr smtClean="0"/>
              <a:t>silver,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because </a:t>
            </a:r>
            <a:r>
              <a:t>the LORD has rejected them."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5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! </a:t>
            </a:r>
            <a:r>
              <a:rPr dirty="0" err="1"/>
              <a:t>일어나라</a:t>
            </a:r>
            <a:r>
              <a:rPr dirty="0"/>
              <a:t>. </a:t>
            </a:r>
            <a:r>
              <a:rPr dirty="0" err="1"/>
              <a:t>정오에</a:t>
            </a:r>
            <a:r>
              <a:rPr dirty="0"/>
              <a:t> </a:t>
            </a:r>
            <a:r>
              <a:rPr dirty="0" err="1"/>
              <a:t>공격하자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</a:t>
            </a:r>
            <a:r>
              <a:rPr dirty="0"/>
              <a:t>, </a:t>
            </a:r>
            <a:r>
              <a:rPr dirty="0" err="1"/>
              <a:t>낮이</a:t>
            </a:r>
            <a:r>
              <a:rPr dirty="0"/>
              <a:t> </a:t>
            </a:r>
            <a:r>
              <a:rPr dirty="0" err="1"/>
              <a:t>기울고</a:t>
            </a:r>
            <a:r>
              <a:rPr dirty="0"/>
              <a:t> </a:t>
            </a:r>
            <a:r>
              <a:rPr dirty="0" err="1"/>
              <a:t>저녁의</a:t>
            </a:r>
            <a:r>
              <a:rPr dirty="0"/>
              <a:t> </a:t>
            </a:r>
            <a:r>
              <a:rPr dirty="0" err="1"/>
              <a:t>그림자가</a:t>
            </a:r>
            <a:r>
              <a:rPr dirty="0"/>
              <a:t> </a:t>
            </a:r>
            <a:r>
              <a:rPr dirty="0" err="1"/>
              <a:t>길어지는구나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5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"Prepare for battle against her! </a:t>
            </a:r>
            <a:r>
              <a:rPr dirty="0" smtClean="0"/>
              <a:t>Arise,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us attack at noon! But, alas, the daylight is fading,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shadows of evening grow long.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일어나라. 밤에 공격해서 시온의 성채들을 파괴시키자!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arise, let us attack at night and destroy her fortresses!"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베어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공격할</a:t>
            </a:r>
            <a:r>
              <a:rPr dirty="0"/>
              <a:t> </a:t>
            </a:r>
            <a:r>
              <a:rPr dirty="0" err="1"/>
              <a:t>언덕을</a:t>
            </a:r>
            <a:r>
              <a:rPr dirty="0"/>
              <a:t> </a:t>
            </a:r>
            <a:r>
              <a:rPr dirty="0" err="1"/>
              <a:t>쌓으라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처벌을</a:t>
            </a:r>
            <a:r>
              <a:rPr dirty="0"/>
              <a:t> </a:t>
            </a:r>
            <a:r>
              <a:rPr dirty="0" err="1"/>
              <a:t>받아야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압제가</a:t>
            </a:r>
            <a:r>
              <a:rPr dirty="0"/>
              <a:t> </a:t>
            </a:r>
            <a:r>
              <a:rPr dirty="0" err="1"/>
              <a:t>가득하다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Cut down the trees and build siege ramps against </a:t>
            </a:r>
            <a:r>
              <a:rPr dirty="0" smtClean="0"/>
              <a:t>Jerusalem.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city must be punished; it is filled with oppression.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우물이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솟구쳐</a:t>
            </a:r>
            <a:r>
              <a:rPr dirty="0"/>
              <a:t> </a:t>
            </a:r>
            <a:r>
              <a:rPr dirty="0" err="1"/>
              <a:t>내듯</a:t>
            </a:r>
            <a:r>
              <a:rPr dirty="0"/>
              <a:t> 그 </a:t>
            </a:r>
            <a:r>
              <a:rPr dirty="0" err="1"/>
              <a:t>성읍이</a:t>
            </a:r>
            <a:r>
              <a:rPr dirty="0"/>
              <a:t> 그 </a:t>
            </a:r>
            <a:r>
              <a:rPr dirty="0" err="1"/>
              <a:t>악함을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폭력과</a:t>
            </a:r>
            <a:r>
              <a:rPr dirty="0" smtClean="0"/>
              <a:t> </a:t>
            </a:r>
            <a:r>
              <a:rPr dirty="0" err="1"/>
              <a:t>파괴의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들린다</a:t>
            </a:r>
            <a:r>
              <a:rPr dirty="0"/>
              <a:t>. </a:t>
            </a:r>
            <a:r>
              <a:rPr dirty="0" err="1"/>
              <a:t>질병과</a:t>
            </a:r>
            <a:r>
              <a:rPr dirty="0"/>
              <a:t> </a:t>
            </a:r>
            <a:r>
              <a:rPr dirty="0" err="1"/>
              <a:t>상처가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4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well pours out its water, so she pours out her </a:t>
            </a:r>
            <a:r>
              <a:rPr dirty="0" smtClean="0"/>
              <a:t>wickedness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Violence </a:t>
            </a:r>
            <a:r>
              <a:rPr dirty="0"/>
              <a:t>and destruction resound in </a:t>
            </a:r>
            <a:r>
              <a:rPr dirty="0" smtClean="0"/>
              <a:t>her;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her </a:t>
            </a:r>
            <a:r>
              <a:rPr dirty="0"/>
              <a:t>sickness and wounds are ever before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예루살렘아</a:t>
            </a:r>
            <a:r>
              <a:rPr dirty="0"/>
              <a:t>,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받아들이라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그렇지</a:t>
            </a:r>
            <a:r>
              <a:rPr dirty="0" smtClean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 smtClean="0"/>
              <a:t>떠나고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황폐한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1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warning, O </a:t>
            </a:r>
            <a:r>
              <a:rPr dirty="0" smtClean="0"/>
              <a:t>Jerusalem,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I will turn away from you and make your land </a:t>
            </a:r>
            <a:r>
              <a:rPr dirty="0" smtClean="0"/>
              <a:t>desolate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no one can live in it."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86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포도나무처럼</a:t>
            </a:r>
            <a:r>
              <a:rPr dirty="0"/>
              <a:t> </a:t>
            </a:r>
            <a:r>
              <a:rPr dirty="0" err="1"/>
              <a:t>샅샅이</a:t>
            </a:r>
            <a:r>
              <a:rPr dirty="0"/>
              <a:t> </a:t>
            </a:r>
            <a:r>
              <a:rPr dirty="0" err="1"/>
              <a:t>찾아낼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따는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포도나무</a:t>
            </a:r>
            <a:r>
              <a:rPr dirty="0"/>
              <a:t> </a:t>
            </a:r>
            <a:r>
              <a:rPr dirty="0" err="1"/>
              <a:t>가지마다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살펴보는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남은</a:t>
            </a:r>
            <a:r>
              <a:rPr dirty="0" smtClean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구하여라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15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Let them glean the remnant of Israel as thoroughly as a vine;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pass </a:t>
            </a:r>
            <a:r>
              <a:rPr dirty="0"/>
              <a:t>your hand over the branches again, like one gathering grapes."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1784</Words>
  <Application>Microsoft Office PowerPoint</Application>
  <PresentationFormat>와이드스크린</PresentationFormat>
  <Paragraphs>180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2022-09-06T08:33:31Z</dcterms:modified>
</cp:coreProperties>
</file>