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여호와로부터 예레미야에게 임한 말씀입니다.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the word that came to Jeremiah from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4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이 집 내 </a:t>
            </a:r>
            <a:r>
              <a:rPr dirty="0" err="1"/>
              <a:t>앞에</a:t>
            </a:r>
            <a:r>
              <a:rPr dirty="0"/>
              <a:t> 와 </a:t>
            </a:r>
            <a:r>
              <a:rPr dirty="0" err="1"/>
              <a:t>서서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 smtClean="0"/>
              <a:t>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구원받았다’고</a:t>
            </a:r>
            <a:r>
              <a:rPr dirty="0"/>
              <a:t> </a:t>
            </a:r>
            <a:r>
              <a:rPr dirty="0" err="1"/>
              <a:t>말하겠느냐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16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come and stand before me in this </a:t>
            </a:r>
            <a:r>
              <a:rPr dirty="0" smtClean="0"/>
              <a:t>house,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bears my Name, and say, "We are safe</a:t>
            </a:r>
            <a:r>
              <a:rPr dirty="0" smtClean="0"/>
              <a:t>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safe to do all these detestable things?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2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이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강도들의</a:t>
            </a:r>
            <a:r>
              <a:rPr dirty="0"/>
              <a:t> </a:t>
            </a:r>
            <a:r>
              <a:rPr dirty="0" err="1"/>
              <a:t>소굴이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똑똑히</a:t>
            </a:r>
            <a:r>
              <a:rPr dirty="0"/>
              <a:t> </a:t>
            </a:r>
            <a:r>
              <a:rPr dirty="0" err="1"/>
              <a:t>지켜보고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24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this house, which bears my </a:t>
            </a:r>
            <a:r>
              <a:rPr dirty="0" smtClean="0"/>
              <a:t>Name,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become </a:t>
            </a:r>
            <a:r>
              <a:rPr dirty="0"/>
              <a:t>a den of robbers to </a:t>
            </a:r>
            <a:r>
              <a:rPr dirty="0" smtClean="0"/>
              <a:t>you?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 have been watching! declares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처음으로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둔 </a:t>
            </a:r>
            <a:r>
              <a:rPr dirty="0" err="1"/>
              <a:t>실로에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내 </a:t>
            </a:r>
            <a:r>
              <a:rPr dirty="0" err="1"/>
              <a:t>거처로</a:t>
            </a:r>
            <a:r>
              <a:rPr dirty="0"/>
              <a:t> </a:t>
            </a:r>
            <a:r>
              <a:rPr dirty="0" err="1" smtClean="0"/>
              <a:t>가서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했는지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"`Go now to the place in </a:t>
            </a:r>
            <a:r>
              <a:rPr dirty="0" smtClean="0"/>
              <a:t>Shiloh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I first made a dwelling for my </a:t>
            </a:r>
            <a:r>
              <a:rPr dirty="0" smtClean="0"/>
              <a:t>Name,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see what I did to it because of the wickedness of my people Israel.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했음으로</a:t>
            </a:r>
            <a:r>
              <a:rPr dirty="0"/>
              <a:t> </a:t>
            </a:r>
            <a:r>
              <a:rPr dirty="0" err="1" smtClean="0"/>
              <a:t>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말해도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 smtClean="0"/>
              <a:t>않았으며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불러도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6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you were doing all these </a:t>
            </a:r>
            <a:r>
              <a:rPr dirty="0" smtClean="0"/>
              <a:t>things,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I spoke to you again and </a:t>
            </a:r>
            <a:r>
              <a:rPr dirty="0" smtClean="0"/>
              <a:t>again,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did not listen; I called you, but you did not answer.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이 </a:t>
            </a:r>
            <a:r>
              <a:rPr dirty="0" err="1" smtClean="0"/>
              <a:t>집에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준 </a:t>
            </a:r>
            <a:r>
              <a:rPr dirty="0" err="1"/>
              <a:t>이곳에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실로에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6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what I did to </a:t>
            </a:r>
            <a:r>
              <a:rPr dirty="0" smtClean="0"/>
              <a:t>Shiloh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now do to the house that bears my Name, the temple you trust </a:t>
            </a:r>
            <a:r>
              <a:rPr dirty="0" smtClean="0"/>
              <a:t>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place I gave to you and your fathers.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, 곧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쫓아낸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너희를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80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thrust you from my presence, just as I did all your </a:t>
            </a:r>
            <a:r>
              <a:rPr dirty="0" smtClean="0"/>
              <a:t>brothers,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people of Ephraim.'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기도하거나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부르짖어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내게</a:t>
            </a:r>
            <a:r>
              <a:rPr dirty="0" smtClean="0"/>
              <a:t> </a:t>
            </a:r>
            <a:r>
              <a:rPr dirty="0" err="1"/>
              <a:t>간구하지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2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do not pray for this people nor offer any plea or petition for </a:t>
            </a:r>
            <a:r>
              <a:rPr dirty="0" smtClean="0"/>
              <a:t>them;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plead with me, for I will not listen to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그들이 유다의 성읍들과 예루살렘 거리에서 행하는 것을 너는 보지 못하느냐?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01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not see what they are doing in the towns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streets of Jerusalem?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자식들은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</a:t>
            </a:r>
            <a:r>
              <a:rPr dirty="0" err="1"/>
              <a:t>아버지들은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피우고</a:t>
            </a:r>
            <a:r>
              <a:rPr dirty="0"/>
              <a:t> </a:t>
            </a:r>
            <a:r>
              <a:rPr dirty="0" err="1"/>
              <a:t>여자들은</a:t>
            </a:r>
            <a:r>
              <a:rPr dirty="0"/>
              <a:t> </a:t>
            </a:r>
            <a:r>
              <a:rPr dirty="0" err="1"/>
              <a:t>반죽을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여왕’을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바쳐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2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children gather wood, the fathers light the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women knead the </a:t>
            </a:r>
            <a:r>
              <a:rPr dirty="0" smtClean="0"/>
              <a:t>dough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make cakes of bread for the Queen of </a:t>
            </a:r>
            <a:r>
              <a:rPr dirty="0" smtClean="0"/>
              <a:t>Heaven.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pour out drink offerings to other gods to provoke me to anger.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61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자초하는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3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am I the one they are provoking? declares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Are </a:t>
            </a:r>
            <a:r>
              <a:rPr dirty="0"/>
              <a:t>they not rather harming themselves, to their own shame?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62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경배하러</a:t>
            </a:r>
            <a:r>
              <a:rPr dirty="0"/>
              <a:t> 이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80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"Stand at the gate of the LORD's house and there proclaim this message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Hear the word of the LORD, all you people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come through these gates to worship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29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주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보라</a:t>
            </a:r>
            <a:r>
              <a:rPr dirty="0"/>
              <a:t>. 내 </a:t>
            </a:r>
            <a:r>
              <a:rPr dirty="0" err="1"/>
              <a:t>진노와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,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짐승에게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들판의</a:t>
            </a:r>
            <a:r>
              <a:rPr dirty="0" smtClean="0"/>
              <a:t> </a:t>
            </a:r>
            <a:r>
              <a:rPr dirty="0" err="1"/>
              <a:t>나무와</a:t>
            </a:r>
            <a:r>
              <a:rPr dirty="0"/>
              <a:t> 땅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열매에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진노가</a:t>
            </a:r>
            <a:r>
              <a:rPr dirty="0" smtClean="0"/>
              <a:t> </a:t>
            </a:r>
            <a:r>
              <a:rPr dirty="0" err="1"/>
              <a:t>불타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4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My </a:t>
            </a:r>
            <a:r>
              <a:rPr dirty="0"/>
              <a:t>anger and my wrath will be poured out on this </a:t>
            </a:r>
            <a:r>
              <a:rPr dirty="0" smtClean="0"/>
              <a:t>place,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man and beast, on the trees of the field and on the fruit of the </a:t>
            </a:r>
            <a:r>
              <a:rPr dirty="0" smtClean="0"/>
              <a:t>ground,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 will burn and not be quenched.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희생제물에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더해서</a:t>
            </a:r>
            <a:r>
              <a:rPr dirty="0"/>
              <a:t> 그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먹으라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6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Go </a:t>
            </a:r>
            <a:r>
              <a:rPr dirty="0"/>
              <a:t>ahead, add your burnt offerings to your other </a:t>
            </a:r>
            <a:r>
              <a:rPr dirty="0" smtClean="0"/>
              <a:t>sacrifices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eat the meat yourselves!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내던</a:t>
            </a:r>
            <a:r>
              <a:rPr dirty="0"/>
              <a:t> </a:t>
            </a:r>
            <a:r>
              <a:rPr dirty="0" err="1" smtClean="0"/>
              <a:t>날에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희생제물에</a:t>
            </a:r>
            <a:r>
              <a:rPr dirty="0"/>
              <a:t> </a:t>
            </a:r>
            <a:r>
              <a:rPr dirty="0" err="1"/>
              <a:t>관해서는</a:t>
            </a:r>
            <a:r>
              <a:rPr dirty="0"/>
              <a:t> </a:t>
            </a:r>
            <a:r>
              <a:rPr dirty="0" err="1"/>
              <a:t>말하거나</a:t>
            </a:r>
            <a:r>
              <a:rPr dirty="0"/>
              <a:t> </a:t>
            </a:r>
            <a:r>
              <a:rPr dirty="0" err="1"/>
              <a:t>명령하지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when I brought your forefathers out of Egypt and spoke to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did not just give them commands about burnt offerings and sacrifices,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오직</a:t>
            </a:r>
            <a:r>
              <a:rPr dirty="0"/>
              <a:t> 이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내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백성이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걸으라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잘될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47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gave them this command: Obey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be your God and you will be my </a:t>
            </a:r>
            <a:r>
              <a:rPr dirty="0" smtClean="0"/>
              <a:t>people.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Walk </a:t>
            </a:r>
            <a:r>
              <a:rPr dirty="0"/>
              <a:t>in all the ways I command you, that it may go well with you.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순종하지도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귀 </a:t>
            </a:r>
            <a:r>
              <a:rPr dirty="0" err="1"/>
              <a:t>기울이지도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완고한</a:t>
            </a:r>
            <a:r>
              <a:rPr dirty="0"/>
              <a:t> </a:t>
            </a:r>
            <a:r>
              <a:rPr dirty="0" err="1"/>
              <a:t>꾀와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따랐다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떠났고</a:t>
            </a:r>
            <a:r>
              <a:rPr dirty="0"/>
              <a:t> </a:t>
            </a:r>
            <a:r>
              <a:rPr dirty="0" err="1"/>
              <a:t>나아오지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7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listen or pay attention; </a:t>
            </a:r>
            <a:r>
              <a:rPr dirty="0" smtClean="0"/>
              <a:t>instead,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followed the stubborn inclinations of their evil </a:t>
            </a:r>
            <a:r>
              <a:rPr dirty="0" smtClean="0"/>
              <a:t>hearts.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went backward and not forward.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그날부터</a:t>
            </a:r>
            <a:r>
              <a:rPr dirty="0"/>
              <a:t> </a:t>
            </a:r>
            <a:r>
              <a:rPr dirty="0" err="1" smtClean="0"/>
              <a:t>오늘까지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내 종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부지런히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6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time your forefathers left Egypt until </a:t>
            </a:r>
            <a:r>
              <a:rPr dirty="0" smtClean="0"/>
              <a:t>now,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day </a:t>
            </a:r>
            <a:r>
              <a:rPr dirty="0"/>
              <a:t>after day, again and again I sent you my servants the prophets.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기울이지도</a:t>
            </a:r>
            <a:r>
              <a:rPr dirty="0"/>
              <a:t> </a:t>
            </a:r>
            <a:r>
              <a:rPr dirty="0" err="1" smtClean="0"/>
              <a:t>않았으며</a:t>
            </a:r>
            <a:r>
              <a:rPr lang="en-US" dirty="0"/>
              <a:t> </a:t>
            </a:r>
            <a:r>
              <a:rPr dirty="0" err="1" smtClean="0"/>
              <a:t>오히려</a:t>
            </a:r>
            <a:r>
              <a:rPr dirty="0" smtClean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세웠다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조상들보다</a:t>
            </a:r>
            <a:r>
              <a:rPr dirty="0"/>
              <a:t> 더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저질렀다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4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listen to me or pay </a:t>
            </a:r>
            <a:r>
              <a:rPr dirty="0" smtClean="0"/>
              <a:t>attention.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were stiff-necked and did more evil than their forefathers.'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말해도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불러도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1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tell them all this, they will not listen to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 call to them, they will not answer.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78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 </a:t>
            </a:r>
            <a:r>
              <a:rPr dirty="0" err="1"/>
              <a:t>민족은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훈계를</a:t>
            </a:r>
            <a:r>
              <a:rPr dirty="0" smtClean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민족이다</a:t>
            </a:r>
            <a:r>
              <a:rPr dirty="0"/>
              <a:t>. 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입술에서</a:t>
            </a:r>
            <a:r>
              <a:rPr dirty="0"/>
              <a:t> </a:t>
            </a:r>
            <a:r>
              <a:rPr dirty="0" err="1"/>
              <a:t>끊어졌다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33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say to them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This is the nation that has not obeyed the LORD its </a:t>
            </a:r>
            <a:r>
              <a:rPr dirty="0" smtClean="0"/>
              <a:t>God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responded to correction. Truth has perished; it has vanished from their lips.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80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머리칼을</a:t>
            </a:r>
            <a:r>
              <a:rPr dirty="0"/>
              <a:t> </a:t>
            </a:r>
            <a:r>
              <a:rPr dirty="0" err="1"/>
              <a:t>잘라내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 smtClean="0"/>
              <a:t>버리고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슬픔의</a:t>
            </a:r>
            <a:r>
              <a:rPr dirty="0" smtClean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올라가라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진노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이 </a:t>
            </a:r>
            <a:r>
              <a:rPr dirty="0" err="1"/>
              <a:t>세대를</a:t>
            </a:r>
            <a:r>
              <a:rPr dirty="0"/>
              <a:t> </a:t>
            </a:r>
            <a:r>
              <a:rPr dirty="0" err="1"/>
              <a:t>거부하고</a:t>
            </a:r>
            <a:r>
              <a:rPr dirty="0"/>
              <a:t> </a:t>
            </a:r>
            <a:r>
              <a:rPr dirty="0" err="1"/>
              <a:t>버리셨기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7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Cut off your hair and throw it </a:t>
            </a:r>
            <a:r>
              <a:rPr dirty="0" smtClean="0"/>
              <a:t>away;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take </a:t>
            </a:r>
            <a:r>
              <a:rPr dirty="0"/>
              <a:t>up a lament on the barren </a:t>
            </a:r>
            <a:r>
              <a:rPr dirty="0" smtClean="0"/>
              <a:t>heights,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LORD has rejected and abandoned this generation that is under his wrath.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87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Reform </a:t>
            </a:r>
            <a:r>
              <a:rPr dirty="0"/>
              <a:t>your ways and your actions, and I will let you live in this place.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내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people of Judah have done evil in my </a:t>
            </a:r>
            <a:r>
              <a:rPr dirty="0" smtClean="0"/>
              <a:t>eyes,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They have set up their detestable </a:t>
            </a:r>
            <a:r>
              <a:rPr dirty="0" smtClean="0"/>
              <a:t>idols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house that bears my Name and have defiled it.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힌놈의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도벳</a:t>
            </a:r>
            <a:r>
              <a:rPr dirty="0"/>
              <a:t> </a:t>
            </a:r>
            <a:r>
              <a:rPr dirty="0" err="1"/>
              <a:t>산당을</a:t>
            </a:r>
            <a:r>
              <a:rPr dirty="0"/>
              <a:t> </a:t>
            </a:r>
            <a:r>
              <a:rPr dirty="0" err="1" smtClean="0"/>
              <a:t>짓고</a:t>
            </a:r>
            <a:r>
              <a:rPr lang="en-US" dirty="0" smtClean="0"/>
              <a:t> </a:t>
            </a:r>
            <a:r>
              <a:rPr dirty="0" err="1" smtClean="0"/>
              <a:t>자기</a:t>
            </a:r>
            <a:r>
              <a:rPr dirty="0" smtClean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태웠다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이것은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명령하지도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내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떠오르지도</a:t>
            </a:r>
            <a:r>
              <a:rPr dirty="0"/>
              <a:t> </a:t>
            </a:r>
            <a:r>
              <a:rPr dirty="0" err="1"/>
              <a:t>않았던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70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built the high places of </a:t>
            </a:r>
            <a:r>
              <a:rPr dirty="0" err="1"/>
              <a:t>Topheth</a:t>
            </a:r>
            <a:r>
              <a:rPr dirty="0"/>
              <a:t> in the Valley of Ben </a:t>
            </a:r>
            <a:r>
              <a:rPr dirty="0" err="1" smtClean="0"/>
              <a:t>Hinnom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burn their sons and daughters in the fire -- something I did not </a:t>
            </a:r>
            <a:r>
              <a:rPr dirty="0" smtClean="0"/>
              <a:t>command,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did it enter my mind.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85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 smtClean="0"/>
              <a:t>오리니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그때는</a:t>
            </a:r>
            <a:r>
              <a:rPr dirty="0" smtClean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도벳이나</a:t>
            </a:r>
            <a:r>
              <a:rPr dirty="0"/>
              <a:t> </a:t>
            </a:r>
            <a:r>
              <a:rPr dirty="0" err="1"/>
              <a:t>힌놈의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골짜기라고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학살의</a:t>
            </a:r>
            <a:r>
              <a:rPr dirty="0"/>
              <a:t> </a:t>
            </a:r>
            <a:r>
              <a:rPr dirty="0" err="1"/>
              <a:t>골짜기’라고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빈 </a:t>
            </a:r>
            <a:r>
              <a:rPr dirty="0" err="1"/>
              <a:t>자리가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도벳에</a:t>
            </a:r>
            <a:r>
              <a:rPr dirty="0"/>
              <a:t> </a:t>
            </a:r>
            <a:r>
              <a:rPr dirty="0" err="1"/>
              <a:t>매장될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4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beware, the days are coming,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people will no longer call it </a:t>
            </a:r>
            <a:r>
              <a:rPr dirty="0" err="1"/>
              <a:t>Topheth</a:t>
            </a:r>
            <a:r>
              <a:rPr dirty="0"/>
              <a:t> or the Valley of Ben </a:t>
            </a:r>
            <a:r>
              <a:rPr dirty="0" err="1" smtClean="0"/>
              <a:t>Hinnom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Valley of Slaughter, for they will bury the dead in </a:t>
            </a:r>
            <a:r>
              <a:rPr dirty="0" err="1" smtClean="0"/>
              <a:t>Topheth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U</a:t>
            </a:r>
            <a:r>
              <a:rPr dirty="0" smtClean="0"/>
              <a:t>ntil</a:t>
            </a:r>
            <a:r>
              <a:rPr lang="en-US" dirty="0" smtClean="0"/>
              <a:t> </a:t>
            </a:r>
            <a:r>
              <a:rPr dirty="0" smtClean="0"/>
              <a:t>there </a:t>
            </a:r>
            <a:r>
              <a:rPr dirty="0"/>
              <a:t>is no more room.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시체들이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짐승들의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될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그것들을</a:t>
            </a:r>
            <a:r>
              <a:rPr dirty="0" smtClean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8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carcasses of this people will become food for the birds of the </a:t>
            </a:r>
            <a:r>
              <a:rPr dirty="0" smtClean="0"/>
              <a:t>air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beasts of the earth, and there will be no one to frighten them away.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64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, </a:t>
            </a:r>
            <a:r>
              <a:rPr dirty="0" err="1"/>
              <a:t>즐거워하는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신랑의</a:t>
            </a:r>
            <a:r>
              <a:rPr dirty="0" smtClean="0"/>
              <a:t> </a:t>
            </a:r>
            <a:r>
              <a:rPr dirty="0" err="1"/>
              <a:t>소리</a:t>
            </a:r>
            <a:r>
              <a:rPr dirty="0"/>
              <a:t>, </a:t>
            </a:r>
            <a:r>
              <a:rPr dirty="0" err="1"/>
              <a:t>신부의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끝나게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an end to the sounds of joy and </a:t>
            </a:r>
            <a:r>
              <a:rPr dirty="0" smtClean="0"/>
              <a:t>gladness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the voices of bride and bridegroom in the towns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streets of Jerusalem, for the land will become desolate.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‘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성전이다’라고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거짓말들을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7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trust in deceptive words and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is the temple of the LORD, the temple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temple of the LORD!"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이웃</a:t>
            </a:r>
            <a:r>
              <a:rPr dirty="0" smtClean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행한다면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1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really change your ways and your </a:t>
            </a:r>
            <a:r>
              <a:rPr dirty="0" smtClean="0"/>
              <a:t>actions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deal with each other justly,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고아와</a:t>
            </a:r>
            <a:r>
              <a:rPr dirty="0"/>
              <a:t>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억압하지</a:t>
            </a:r>
            <a:r>
              <a:rPr dirty="0"/>
              <a:t> </a:t>
            </a:r>
            <a:r>
              <a:rPr dirty="0" err="1" smtClean="0"/>
              <a:t>않으며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이곳에서</a:t>
            </a:r>
            <a:r>
              <a:rPr dirty="0" smtClean="0"/>
              <a:t> </a:t>
            </a:r>
            <a:r>
              <a:rPr dirty="0"/>
              <a:t>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흘리지</a:t>
            </a:r>
            <a:r>
              <a:rPr dirty="0"/>
              <a:t> </a:t>
            </a:r>
            <a:r>
              <a:rPr dirty="0" err="1"/>
              <a:t>않는다면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추종해서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초래하지</a:t>
            </a:r>
            <a:r>
              <a:rPr dirty="0"/>
              <a:t> </a:t>
            </a:r>
            <a:r>
              <a:rPr dirty="0" err="1"/>
              <a:t>않는다면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09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not oppress the </a:t>
            </a:r>
            <a:r>
              <a:rPr dirty="0" smtClean="0"/>
              <a:t>alien,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fatherless or the widow and do not shed innocent blood in this </a:t>
            </a:r>
            <a:r>
              <a:rPr dirty="0" smtClean="0"/>
              <a:t>place,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you do not follow other gods to your own harm,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이곳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준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9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let you live in this </a:t>
            </a:r>
            <a:r>
              <a:rPr dirty="0" smtClean="0"/>
              <a:t>place,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land I gave your forefathers for ever and 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보라. 너희가 쓸모없는 거짓된 말들을 믿고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look, you are trusting in deceptive words that are worthless.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87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도둑질하고</a:t>
            </a:r>
            <a:r>
              <a:rPr dirty="0"/>
              <a:t> </a:t>
            </a:r>
            <a:r>
              <a:rPr dirty="0" err="1"/>
              <a:t>살인하고</a:t>
            </a:r>
            <a:r>
              <a:rPr dirty="0"/>
              <a:t> </a:t>
            </a:r>
            <a:r>
              <a:rPr dirty="0" err="1"/>
              <a:t>간음하고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맹세하고</a:t>
            </a:r>
            <a:r>
              <a:rPr dirty="0"/>
              <a:t> </a:t>
            </a:r>
            <a:r>
              <a:rPr dirty="0" err="1"/>
              <a:t>바알에게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 smtClean="0"/>
              <a:t>태우고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추종하고서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07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"`Will you steal and murder, commit adultery and </a:t>
            </a:r>
            <a:r>
              <a:rPr dirty="0" smtClean="0"/>
              <a:t>perjury,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burn </a:t>
            </a:r>
            <a:r>
              <a:rPr dirty="0"/>
              <a:t>incense to Baal and follow other gods you have not known,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1993</Words>
  <Application>Microsoft Office PowerPoint</Application>
  <PresentationFormat>와이드스크린</PresentationFormat>
  <Paragraphs>200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2022-09-06T08:39:01Z</dcterms:modified>
</cp:coreProperties>
</file>