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39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뼈와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관료들의</a:t>
            </a:r>
            <a:r>
              <a:rPr dirty="0"/>
              <a:t> 뼈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제사장들의</a:t>
            </a:r>
            <a:r>
              <a:rPr dirty="0" smtClean="0"/>
              <a:t> </a:t>
            </a:r>
            <a:r>
              <a:rPr dirty="0"/>
              <a:t>뼈, </a:t>
            </a:r>
            <a:r>
              <a:rPr dirty="0" err="1"/>
              <a:t>예언자들의</a:t>
            </a:r>
            <a:r>
              <a:rPr dirty="0"/>
              <a:t> 뼈,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 smtClean="0"/>
              <a:t>뼈를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꺼낼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5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"`At that time,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bones of the kings and officials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bones of the priests and </a:t>
            </a:r>
            <a:r>
              <a:rPr dirty="0" smtClean="0"/>
              <a:t>prophets,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bones of the people of Jerusalem will be removed from their graves.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밭들을</a:t>
            </a:r>
            <a:r>
              <a:rPr dirty="0"/>
              <a:t> 새 </a:t>
            </a:r>
            <a:r>
              <a:rPr dirty="0" err="1"/>
              <a:t>소유주들에게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가장</a:t>
            </a:r>
            <a:r>
              <a:rPr dirty="0" smtClean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사람들까지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소득을</a:t>
            </a:r>
            <a:r>
              <a:rPr dirty="0"/>
              <a:t> </a:t>
            </a:r>
            <a:r>
              <a:rPr dirty="0" err="1" smtClean="0"/>
              <a:t>탐하고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예언자들부터</a:t>
            </a:r>
            <a:r>
              <a:rPr dirty="0" smtClean="0"/>
              <a:t> </a:t>
            </a:r>
            <a:r>
              <a:rPr dirty="0" err="1"/>
              <a:t>제사장들까지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행하기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give their wives to other men and their fields to new </a:t>
            </a:r>
            <a:r>
              <a:rPr dirty="0" smtClean="0"/>
              <a:t>owners.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least to the greatest, all are greedy for gain; prophets and priests </a:t>
            </a:r>
            <a:r>
              <a:rPr dirty="0" smtClean="0"/>
              <a:t>alike,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practice deceit.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피상적으로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평안하다</a:t>
            </a:r>
            <a:r>
              <a:rPr dirty="0"/>
              <a:t>, </a:t>
            </a:r>
            <a:r>
              <a:rPr dirty="0" err="1"/>
              <a:t>평안하다’라고</a:t>
            </a:r>
            <a:r>
              <a:rPr dirty="0"/>
              <a:t> </a:t>
            </a:r>
            <a:r>
              <a:rPr dirty="0" err="1"/>
              <a:t>말하나</a:t>
            </a:r>
            <a:r>
              <a:rPr dirty="0"/>
              <a:t>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dress the wound of my people as though it were not serious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Peace, peace," they say, when there is no peace.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86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때 </a:t>
            </a:r>
            <a:r>
              <a:rPr dirty="0" err="1"/>
              <a:t>부끄러워했느냐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아니다</a:t>
            </a:r>
            <a:r>
              <a:rPr dirty="0" smtClean="0"/>
              <a:t>.</a:t>
            </a:r>
            <a:r>
              <a:rPr lang="en-US" dirty="0"/>
              <a:t> </a:t>
            </a: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붉히지도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거꾸러질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ashamed of their loathsome </a:t>
            </a:r>
            <a:r>
              <a:rPr dirty="0" smtClean="0"/>
              <a:t>conduct?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</a:t>
            </a:r>
            <a:r>
              <a:rPr dirty="0"/>
              <a:t>, they have no shame at all; they do not even know how to </a:t>
            </a:r>
            <a:r>
              <a:rPr dirty="0" smtClean="0"/>
              <a:t>blush.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will fall among the fallen; they will be brought </a:t>
            </a:r>
            <a:r>
              <a:rPr dirty="0" smtClean="0"/>
              <a:t>down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they are punished, says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619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수확을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포도나무에는</a:t>
            </a:r>
            <a:r>
              <a:rPr dirty="0" smtClean="0"/>
              <a:t> </a:t>
            </a:r>
            <a:r>
              <a:rPr dirty="0" err="1"/>
              <a:t>포도가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무화과나무에는</a:t>
            </a:r>
            <a:r>
              <a:rPr dirty="0"/>
              <a:t> </a:t>
            </a:r>
            <a:r>
              <a:rPr dirty="0" err="1"/>
              <a:t>무화과가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나뭇잎조차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준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9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take away their harvest, declares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will be no grapes on the vine. There will be no figs on the </a:t>
            </a:r>
            <a:r>
              <a:rPr dirty="0" smtClean="0"/>
              <a:t>tree,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leaves will wither. What I have given them will be taken from them.'"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왜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앉아만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함께</a:t>
            </a:r>
            <a:r>
              <a:rPr dirty="0" smtClean="0"/>
              <a:t> </a:t>
            </a:r>
            <a:r>
              <a:rPr dirty="0" err="1"/>
              <a:t>모이라</a:t>
            </a:r>
            <a:r>
              <a:rPr dirty="0"/>
              <a:t>. </a:t>
            </a:r>
            <a:r>
              <a:rPr dirty="0" err="1"/>
              <a:t>요새화된</a:t>
            </a:r>
            <a:r>
              <a:rPr dirty="0"/>
              <a:t> </a:t>
            </a:r>
            <a:r>
              <a:rPr dirty="0" err="1"/>
              <a:t>성읍들로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멸망하자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독을</a:t>
            </a:r>
            <a:r>
              <a:rPr dirty="0"/>
              <a:t> 탄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8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we sitting here? Gather </a:t>
            </a:r>
            <a:r>
              <a:rPr dirty="0" smtClean="0"/>
              <a:t>together!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us flee to the fortified cities and perish </a:t>
            </a:r>
            <a:r>
              <a:rPr dirty="0" smtClean="0"/>
              <a:t>there!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 our God has doomed us to </a:t>
            </a:r>
            <a:r>
              <a:rPr dirty="0" smtClean="0"/>
              <a:t>perish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given us poisoned water to drink, because we have sinned against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바랐지만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치유의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 smtClean="0"/>
              <a:t>바랐지만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것만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0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hoped for peace but no good has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time of healing but there was only terror.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95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대적의</a:t>
            </a:r>
            <a:r>
              <a:rPr dirty="0"/>
              <a:t>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콧바람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단에서부터</a:t>
            </a:r>
            <a:r>
              <a:rPr dirty="0"/>
              <a:t> </a:t>
            </a:r>
            <a:r>
              <a:rPr dirty="0" err="1" smtClean="0"/>
              <a:t>들리고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울음소리에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진동한다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와서</a:t>
            </a:r>
            <a:r>
              <a:rPr dirty="0"/>
              <a:t> 이 </a:t>
            </a: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것, </a:t>
            </a:r>
            <a:r>
              <a:rPr dirty="0" err="1"/>
              <a:t>성읍과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83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snorting of the enemy's horses is heard from </a:t>
            </a:r>
            <a:r>
              <a:rPr dirty="0" smtClean="0"/>
              <a:t>Dan;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neighing of their stallions the whole land </a:t>
            </a:r>
            <a:r>
              <a:rPr dirty="0" smtClean="0"/>
              <a:t>trembles.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come to devour the land and everything in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city and all who live there."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44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뱀들</a:t>
            </a:r>
            <a:r>
              <a:rPr dirty="0"/>
              <a:t>, 곧 </a:t>
            </a:r>
            <a:r>
              <a:rPr dirty="0" err="1"/>
              <a:t>술법으로</a:t>
            </a:r>
            <a:r>
              <a:rPr dirty="0"/>
              <a:t> </a:t>
            </a:r>
            <a:r>
              <a:rPr dirty="0" err="1"/>
              <a:t>통제할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독사들을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그것들이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물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8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will send venomous snakes among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vipers </a:t>
            </a:r>
            <a:r>
              <a:rPr dirty="0"/>
              <a:t>that cannot be charmed, and they will bite you," declares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슬픔을 달래려는데 내 마음이 내 안에서 기력을 잃었다.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my Comforter in sorrow, my heart is faint within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4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먼 </a:t>
            </a:r>
            <a:r>
              <a:rPr dirty="0" err="1"/>
              <a:t>땅으로부터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딸의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안 </a:t>
            </a:r>
            <a:r>
              <a:rPr dirty="0" err="1"/>
              <a:t>계시는가</a:t>
            </a:r>
            <a:r>
              <a:rPr dirty="0"/>
              <a:t>?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않는가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그들이</a:t>
            </a:r>
            <a:r>
              <a:rPr dirty="0"/>
              <a:t> 왜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일으켰는가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cry of my people from a land far away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Is the LORD not in Zion? Is her King no longer there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 have they provoked me to anger with their </a:t>
            </a:r>
            <a:r>
              <a:rPr dirty="0" smtClean="0"/>
              <a:t>images,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their worthless foreign idols?"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사랑하며</a:t>
            </a:r>
            <a:r>
              <a:rPr dirty="0"/>
              <a:t> </a:t>
            </a:r>
            <a:r>
              <a:rPr dirty="0" err="1"/>
              <a:t>숭배하고</a:t>
            </a:r>
            <a:r>
              <a:rPr dirty="0"/>
              <a:t> </a:t>
            </a:r>
            <a:r>
              <a:rPr dirty="0" err="1"/>
              <a:t>추종하고</a:t>
            </a:r>
            <a:r>
              <a:rPr dirty="0"/>
              <a:t> </a:t>
            </a:r>
            <a:r>
              <a:rPr dirty="0" err="1"/>
              <a:t>문의하고</a:t>
            </a:r>
            <a:r>
              <a:rPr dirty="0"/>
              <a:t> </a:t>
            </a:r>
            <a:r>
              <a:rPr dirty="0" err="1" smtClean="0"/>
              <a:t>경배하던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해와</a:t>
            </a:r>
            <a:r>
              <a:rPr dirty="0" smtClean="0"/>
              <a:t> </a:t>
            </a:r>
            <a:r>
              <a:rPr dirty="0" err="1"/>
              <a:t>달과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별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뼈들은</a:t>
            </a:r>
            <a:r>
              <a:rPr dirty="0"/>
              <a:t> </a:t>
            </a:r>
            <a:r>
              <a:rPr dirty="0" err="1"/>
              <a:t>거두어지지도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묻히지도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쓰레기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72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exposed to the sun and the </a:t>
            </a:r>
            <a:r>
              <a:rPr dirty="0" smtClean="0"/>
              <a:t>moon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stars of the heavens, which they have </a:t>
            </a:r>
            <a:r>
              <a:rPr dirty="0" smtClean="0"/>
              <a:t>loved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a</a:t>
            </a:r>
            <a:r>
              <a:rPr dirty="0" smtClean="0"/>
              <a:t>nd </a:t>
            </a:r>
            <a:r>
              <a:rPr dirty="0"/>
              <a:t>served and which they have followed and consulted and </a:t>
            </a:r>
            <a:r>
              <a:rPr dirty="0" smtClean="0"/>
              <a:t>worshiped.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be gathered up or buried, but will be like refuse lying on the ground.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“추수 때가 지나가고 여름이 끝났지만 우리는 구원받지 못한다.”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 harvest is past, the summer has ended, and we are not saved."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상했기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상했다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슬퍼하고</a:t>
            </a:r>
            <a:r>
              <a:rPr dirty="0"/>
              <a:t> </a:t>
            </a:r>
            <a:r>
              <a:rPr dirty="0" err="1"/>
              <a:t>놀라움에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my people are crushed, I am </a:t>
            </a:r>
            <a:r>
              <a:rPr dirty="0" smtClean="0"/>
              <a:t>crushed;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mourn, and horror grips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3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길르앗에는</a:t>
            </a:r>
            <a:r>
              <a:rPr dirty="0"/>
              <a:t> </a:t>
            </a:r>
            <a:r>
              <a:rPr dirty="0" err="1"/>
              <a:t>향유가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 </a:t>
            </a: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/>
              <a:t>왜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딸의</a:t>
            </a:r>
            <a:r>
              <a:rPr dirty="0"/>
              <a:t>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치료되지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7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there no balm in Gilead? </a:t>
            </a:r>
            <a:r>
              <a:t>Is there no </a:t>
            </a:r>
            <a:r>
              <a:rPr/>
              <a:t>physician </a:t>
            </a:r>
            <a:r>
              <a:rPr smtClean="0"/>
              <a:t>there?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Why </a:t>
            </a:r>
            <a:r>
              <a:t>then is there no healing for the wound of my people?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추방한</a:t>
            </a:r>
            <a:r>
              <a:rPr dirty="0"/>
              <a:t> </a:t>
            </a:r>
            <a:r>
              <a:rPr dirty="0" err="1"/>
              <a:t>각처에서</a:t>
            </a:r>
            <a:r>
              <a:rPr dirty="0"/>
              <a:t> 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 smtClean="0"/>
              <a:t>살기보다는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죽기를</a:t>
            </a:r>
            <a:r>
              <a:rPr dirty="0" smtClean="0"/>
              <a:t> </a:t>
            </a:r>
            <a:r>
              <a:rPr dirty="0" err="1"/>
              <a:t>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753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I banish them, all the survivors of this evil nation will prefer death to </a:t>
            </a:r>
            <a:r>
              <a:rPr dirty="0" smtClean="0"/>
              <a:t>life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 Almighty.'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3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또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사람이</a:t>
            </a:r>
            <a:r>
              <a:rPr dirty="0" smtClean="0"/>
              <a:t> </a:t>
            </a:r>
            <a:r>
              <a:rPr dirty="0" err="1"/>
              <a:t>넘어지면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떠나가면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9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them, `This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When men fall down, do they not get </a:t>
            </a:r>
            <a:r>
              <a:rPr dirty="0" smtClean="0"/>
              <a:t>up?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a man turns away, does he not return?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814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왜 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떠나가느냐</a:t>
            </a:r>
            <a:r>
              <a:rPr dirty="0"/>
              <a:t>? </a:t>
            </a:r>
            <a:r>
              <a:rPr dirty="0" err="1"/>
              <a:t>예루살렘은</a:t>
            </a:r>
            <a:r>
              <a:rPr dirty="0"/>
              <a:t> 왜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떠나가느냐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거짓에</a:t>
            </a:r>
            <a:r>
              <a:rPr dirty="0"/>
              <a:t> </a:t>
            </a:r>
            <a:r>
              <a:rPr dirty="0" err="1"/>
              <a:t>붙잡혀</a:t>
            </a:r>
            <a:r>
              <a:rPr dirty="0"/>
              <a:t> </a:t>
            </a:r>
            <a:r>
              <a:rPr dirty="0" err="1"/>
              <a:t>돌아오기를</a:t>
            </a:r>
            <a:r>
              <a:rPr dirty="0"/>
              <a:t> </a:t>
            </a:r>
            <a:r>
              <a:rPr dirty="0" err="1"/>
              <a:t>거절한다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then have these people turned </a:t>
            </a:r>
            <a:r>
              <a:rPr dirty="0" smtClean="0"/>
              <a:t>away?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does Jerusalem always turn </a:t>
            </a:r>
            <a:r>
              <a:rPr dirty="0" smtClean="0"/>
              <a:t>away?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cling to deceit; they refuse to return.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51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보았지만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했는가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악함을</a:t>
            </a:r>
            <a:r>
              <a:rPr dirty="0"/>
              <a:t> </a:t>
            </a:r>
            <a:r>
              <a:rPr dirty="0" err="1"/>
              <a:t>후회하는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말이</a:t>
            </a:r>
            <a:r>
              <a:rPr dirty="0" smtClean="0"/>
              <a:t> </a:t>
            </a:r>
            <a:r>
              <a:rPr dirty="0" err="1"/>
              <a:t>전쟁터로</a:t>
            </a:r>
            <a:r>
              <a:rPr dirty="0"/>
              <a:t> </a:t>
            </a:r>
            <a:r>
              <a:rPr dirty="0" err="1"/>
              <a:t>돌진하는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갈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listened attentively, but they do not say what is </a:t>
            </a:r>
            <a:r>
              <a:rPr dirty="0" smtClean="0"/>
              <a:t>right.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repents of his wickedness, saying, "What have I done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pursues his own course like a horse charging into battle.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황새도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시기를</a:t>
            </a:r>
            <a:r>
              <a:rPr dirty="0"/>
              <a:t> </a:t>
            </a:r>
            <a:r>
              <a:rPr dirty="0" err="1" smtClean="0"/>
              <a:t>알고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비둘기와</a:t>
            </a:r>
            <a:r>
              <a:rPr dirty="0" smtClean="0"/>
              <a:t> </a:t>
            </a:r>
            <a:r>
              <a:rPr dirty="0" err="1"/>
              <a:t>제비와</a:t>
            </a:r>
            <a:r>
              <a:rPr dirty="0"/>
              <a:t> </a:t>
            </a:r>
            <a:r>
              <a:rPr dirty="0" err="1"/>
              <a:t>두루미도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올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 smtClean="0"/>
              <a:t>지키는데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법규들을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stork in the sky knows her appointed </a:t>
            </a:r>
            <a:r>
              <a:rPr dirty="0" smtClean="0"/>
              <a:t>seasons,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dove, the swift and the thrush observe the time of their </a:t>
            </a:r>
            <a:r>
              <a:rPr dirty="0" smtClean="0"/>
              <a:t>migration.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</a:t>
            </a:r>
            <a:r>
              <a:rPr dirty="0" smtClean="0"/>
              <a:t>ut </a:t>
            </a:r>
            <a:r>
              <a:rPr dirty="0"/>
              <a:t>my people do not know the requirements of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7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서기관들의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펜이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그릇되게</a:t>
            </a:r>
            <a:r>
              <a:rPr dirty="0"/>
              <a:t> </a:t>
            </a:r>
            <a:r>
              <a:rPr dirty="0" err="1"/>
              <a:t>다루고</a:t>
            </a:r>
            <a:r>
              <a:rPr dirty="0"/>
              <a:t> </a:t>
            </a:r>
            <a:r>
              <a:rPr dirty="0" err="1" smtClean="0"/>
              <a:t>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지혜롭다</a:t>
            </a:r>
            <a:r>
              <a:rPr dirty="0"/>
              <a:t>.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"`How can you say, "We are wise, for we have the law of the LORD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actually the lying pen of the scribes has handled it falsely?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당황하게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붙잡히게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거부했으니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will be put to shame; they will be dismayed and </a:t>
            </a:r>
            <a:r>
              <a:rPr dirty="0" smtClean="0"/>
              <a:t>trapped.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they have rejected the word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kind of wisdom do they have?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1442</Words>
  <Application>Microsoft Office PowerPoint</Application>
  <PresentationFormat>와이드스크린</PresentationFormat>
  <Paragraphs>138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2022-09-06T08:43:23Z</dcterms:modified>
</cp:coreProperties>
</file>