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오, 내 </a:t>
            </a:r>
            <a:r>
              <a:rPr dirty="0" err="1"/>
              <a:t>머리가</a:t>
            </a:r>
            <a:r>
              <a:rPr dirty="0"/>
              <a:t> </a:t>
            </a:r>
            <a:r>
              <a:rPr dirty="0" err="1"/>
              <a:t>샘물이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눈물샘이</a:t>
            </a:r>
            <a:r>
              <a:rPr dirty="0"/>
              <a:t> 될 수 </a:t>
            </a:r>
            <a:r>
              <a:rPr dirty="0" err="1"/>
              <a:t>있다면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딸의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울어</a:t>
            </a:r>
            <a:r>
              <a:rPr dirty="0"/>
              <a:t> 댈 </a:t>
            </a:r>
            <a:r>
              <a:rPr dirty="0" err="1"/>
              <a:t>텐데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3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Oh, that my head were a spring of water and my eyes a fountain of </a:t>
            </a:r>
            <a:r>
              <a:rPr dirty="0" smtClean="0"/>
              <a:t>tears!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would weep day and night for the slain of my people.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88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산들을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애곡하고</a:t>
            </a:r>
            <a:r>
              <a:rPr dirty="0"/>
              <a:t> </a:t>
            </a: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초원을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슬퍼할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그것들이</a:t>
            </a:r>
            <a:r>
              <a:rPr dirty="0" smtClean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 smtClean="0"/>
              <a:t>없고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가축</a:t>
            </a:r>
            <a:r>
              <a:rPr dirty="0" smtClean="0"/>
              <a:t> </a:t>
            </a:r>
            <a:r>
              <a:rPr dirty="0" err="1"/>
              <a:t>떼의</a:t>
            </a:r>
            <a:r>
              <a:rPr dirty="0"/>
              <a:t> </a:t>
            </a:r>
            <a:r>
              <a:rPr dirty="0" err="1"/>
              <a:t>울음소리도</a:t>
            </a:r>
            <a:r>
              <a:rPr dirty="0"/>
              <a:t> </a:t>
            </a:r>
            <a:r>
              <a:rPr dirty="0" err="1"/>
              <a:t>들리지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새도</a:t>
            </a:r>
            <a:r>
              <a:rPr dirty="0"/>
              <a:t>, </a:t>
            </a:r>
            <a:r>
              <a:rPr dirty="0" err="1"/>
              <a:t>짐승도</a:t>
            </a:r>
            <a:r>
              <a:rPr dirty="0"/>
              <a:t> </a:t>
            </a:r>
            <a:r>
              <a:rPr dirty="0" err="1"/>
              <a:t>도망가</a:t>
            </a:r>
            <a:r>
              <a:rPr dirty="0"/>
              <a:t> </a:t>
            </a:r>
            <a:r>
              <a:rPr dirty="0" err="1"/>
              <a:t>사라졌다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00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weep and wail for the </a:t>
            </a:r>
            <a:r>
              <a:rPr dirty="0" smtClean="0"/>
              <a:t>mountains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take up a lament concerning the desert </a:t>
            </a:r>
            <a:r>
              <a:rPr dirty="0" smtClean="0"/>
              <a:t>pastures.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desolate and untraveled, and the lowing of cattle is not </a:t>
            </a:r>
            <a:r>
              <a:rPr dirty="0" smtClean="0"/>
              <a:t>heard.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birds of the air have fled and the animals are gone.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폐허</a:t>
            </a:r>
            <a:r>
              <a:rPr dirty="0"/>
              <a:t> </a:t>
            </a:r>
            <a:r>
              <a:rPr dirty="0" err="1"/>
              <a:t>더미로</a:t>
            </a:r>
            <a:r>
              <a:rPr dirty="0"/>
              <a:t>, </a:t>
            </a:r>
            <a:r>
              <a:rPr dirty="0" err="1"/>
              <a:t>자칼의</a:t>
            </a:r>
            <a:r>
              <a:rPr dirty="0"/>
              <a:t> </a:t>
            </a:r>
            <a:r>
              <a:rPr dirty="0" err="1"/>
              <a:t>소굴로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해 </a:t>
            </a:r>
            <a:r>
              <a:rPr dirty="0" err="1"/>
              <a:t>거주하는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50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make Jerusalem a heap of ruins, a haunt of </a:t>
            </a:r>
            <a:r>
              <a:rPr dirty="0" smtClean="0"/>
              <a:t>jackals;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lay waste the towns of Judah so no one can live there."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499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이해할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누구인가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선포하도록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누구인가</a:t>
            </a:r>
            <a:r>
              <a:rPr dirty="0"/>
              <a:t>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왜 </a:t>
            </a:r>
            <a:r>
              <a:rPr dirty="0"/>
              <a:t>이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파괴돼</a:t>
            </a:r>
            <a:r>
              <a:rPr dirty="0"/>
              <a:t> </a:t>
            </a:r>
            <a:r>
              <a:rPr dirty="0" err="1"/>
              <a:t>광야처럼</a:t>
            </a:r>
            <a:r>
              <a:rPr dirty="0"/>
              <a:t> </a:t>
            </a:r>
            <a:r>
              <a:rPr dirty="0" err="1"/>
              <a:t>황폐해져</a:t>
            </a:r>
            <a:r>
              <a:rPr dirty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된 </a:t>
            </a:r>
            <a:r>
              <a:rPr dirty="0" err="1"/>
              <a:t>것인가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33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man is wise enough to understand </a:t>
            </a:r>
            <a:r>
              <a:rPr dirty="0" smtClean="0"/>
              <a:t>this?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has been instructed by the LORD and can explain </a:t>
            </a:r>
            <a:r>
              <a:rPr dirty="0" smtClean="0"/>
              <a:t>it?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has the land been ruined and laid waste like a desert that no one can cross?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392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둔 내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저버렸기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순종하지도</a:t>
            </a:r>
            <a:r>
              <a:rPr dirty="0"/>
              <a:t>,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따르지도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3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said, "It is because they have forsaken my </a:t>
            </a:r>
            <a:r>
              <a:rPr dirty="0" smtClean="0"/>
              <a:t>law,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I set before them; they have not obeyed me or followed my law.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3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대신에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완고함을</a:t>
            </a:r>
            <a:r>
              <a:rPr dirty="0"/>
              <a:t> </a:t>
            </a:r>
            <a:r>
              <a:rPr dirty="0" err="1" smtClean="0"/>
              <a:t>따르고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자기</a:t>
            </a:r>
            <a:r>
              <a:rPr dirty="0" smtClean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가르친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바알을</a:t>
            </a:r>
            <a:r>
              <a:rPr dirty="0"/>
              <a:t> </a:t>
            </a:r>
            <a:r>
              <a:rPr dirty="0" err="1"/>
              <a:t>따랐다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7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they have followed the stubbornness of their </a:t>
            </a:r>
            <a:r>
              <a:rPr dirty="0" smtClean="0"/>
              <a:t>hearts;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have followed the </a:t>
            </a:r>
            <a:r>
              <a:rPr dirty="0" err="1"/>
              <a:t>Baals</a:t>
            </a:r>
            <a:r>
              <a:rPr dirty="0"/>
              <a:t>, as their fathers taught them."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4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백성들에게</a:t>
            </a:r>
            <a:r>
              <a:rPr dirty="0"/>
              <a:t> 쓴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먹이고</a:t>
            </a:r>
            <a:r>
              <a:rPr dirty="0"/>
              <a:t> 독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5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this is what 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See, I will make this people eat bitter food and drink poisoned water.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3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또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자기들이나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다 </a:t>
            </a:r>
            <a:r>
              <a:rPr dirty="0" err="1"/>
              <a:t>없앨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4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scatter them among nations that neither they nor their fathers have </a:t>
            </a:r>
            <a:r>
              <a:rPr dirty="0" smtClean="0"/>
              <a:t>known,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pursue them with the sword until I have destroyed them."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52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너희는</a:t>
            </a:r>
            <a:r>
              <a:rPr dirty="0"/>
              <a:t> 잘 </a:t>
            </a:r>
            <a:r>
              <a:rPr dirty="0" err="1"/>
              <a:t>생각해서</a:t>
            </a:r>
            <a:r>
              <a:rPr dirty="0"/>
              <a:t> </a:t>
            </a:r>
            <a:r>
              <a:rPr dirty="0" err="1"/>
              <a:t>애곡하는</a:t>
            </a:r>
            <a:r>
              <a:rPr dirty="0"/>
              <a:t> </a:t>
            </a:r>
            <a:r>
              <a:rPr dirty="0" err="1"/>
              <a:t>여자들을</a:t>
            </a:r>
            <a:r>
              <a:rPr dirty="0"/>
              <a:t> </a:t>
            </a:r>
            <a:r>
              <a:rPr dirty="0" err="1"/>
              <a:t>불러오라</a:t>
            </a:r>
            <a:r>
              <a:rPr dirty="0"/>
              <a:t>. </a:t>
            </a:r>
            <a:r>
              <a:rPr dirty="0" err="1"/>
              <a:t>능숙한</a:t>
            </a:r>
            <a:r>
              <a:rPr dirty="0"/>
              <a:t> </a:t>
            </a:r>
            <a:r>
              <a:rPr dirty="0" err="1"/>
              <a:t>여자들을</a:t>
            </a:r>
            <a:r>
              <a:rPr dirty="0"/>
              <a:t> </a:t>
            </a:r>
            <a:r>
              <a:rPr dirty="0" err="1"/>
              <a:t>불러오라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7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Consider now! Call for the wailing women to </a:t>
            </a:r>
            <a:r>
              <a:rPr dirty="0" smtClean="0"/>
              <a:t>come;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send </a:t>
            </a:r>
            <a:r>
              <a:rPr dirty="0"/>
              <a:t>for the most skillful of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애곡하게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그리하여</a:t>
            </a:r>
            <a:r>
              <a:rPr dirty="0" smtClean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눈에서</a:t>
            </a:r>
            <a:r>
              <a:rPr dirty="0"/>
              <a:t> </a:t>
            </a:r>
            <a:r>
              <a:rPr dirty="0" err="1"/>
              <a:t>눈물이</a:t>
            </a:r>
            <a:r>
              <a:rPr dirty="0"/>
              <a:t> </a:t>
            </a:r>
            <a:r>
              <a:rPr dirty="0" err="1"/>
              <a:t>흘러내리고</a:t>
            </a:r>
            <a:r>
              <a:rPr dirty="0"/>
              <a:t> </a:t>
            </a:r>
            <a:r>
              <a:rPr dirty="0" err="1"/>
              <a:t>눈꺼풀에서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흐르게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6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come quickly and wail over us till our eyes overflow with </a:t>
            </a:r>
            <a:r>
              <a:rPr dirty="0" smtClean="0"/>
              <a:t>tears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water streams from our eyelids.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090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애곡하는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시온에서</a:t>
            </a:r>
            <a:r>
              <a:rPr dirty="0"/>
              <a:t> </a:t>
            </a:r>
            <a:r>
              <a:rPr dirty="0" err="1"/>
              <a:t>들리는구나</a:t>
            </a:r>
            <a:r>
              <a:rPr dirty="0"/>
              <a:t>. 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망했도다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우리가</a:t>
            </a:r>
            <a:r>
              <a:rPr dirty="0" smtClean="0"/>
              <a:t> </a:t>
            </a:r>
            <a:r>
              <a:rPr dirty="0" err="1"/>
              <a:t>이렇게</a:t>
            </a:r>
            <a:r>
              <a:rPr dirty="0"/>
              <a:t> 큰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당했도다</a:t>
            </a:r>
            <a:r>
              <a:rPr dirty="0"/>
              <a:t>!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거처가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 smtClean="0"/>
              <a:t>됐으니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우리가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수밖에</a:t>
            </a:r>
            <a:r>
              <a:rPr dirty="0"/>
              <a:t> </a:t>
            </a:r>
            <a:r>
              <a:rPr dirty="0" err="1"/>
              <a:t>없도다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75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sound of wailing is heard from Zion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How ruined we are! How great is our shame! We must leave our </a:t>
            </a:r>
            <a:r>
              <a:rPr dirty="0" smtClean="0"/>
              <a:t>land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our houses are in ruins.'"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오,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여행자들이</a:t>
            </a:r>
            <a:r>
              <a:rPr dirty="0"/>
              <a:t> </a:t>
            </a:r>
            <a:r>
              <a:rPr dirty="0" err="1"/>
              <a:t>머물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저버리고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간음한</a:t>
            </a:r>
            <a:r>
              <a:rPr dirty="0"/>
              <a:t> </a:t>
            </a:r>
            <a:r>
              <a:rPr dirty="0" err="1"/>
              <a:t>사람들이며</a:t>
            </a:r>
            <a:r>
              <a:rPr dirty="0"/>
              <a:t>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무리이기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97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Oh, that I had in the desert a lodging place for </a:t>
            </a:r>
            <a:r>
              <a:rPr dirty="0" smtClean="0"/>
              <a:t>travelers,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I might leave my people and go away from </a:t>
            </a:r>
            <a:r>
              <a:rPr dirty="0" smtClean="0"/>
              <a:t>them;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they are all adulterers, a crowd of unfaithful people.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73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여자들아</a:t>
            </a:r>
            <a:r>
              <a:rPr dirty="0"/>
              <a:t>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귀로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입의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받으라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딸들에게</a:t>
            </a:r>
            <a:r>
              <a:rPr dirty="0"/>
              <a:t> </a:t>
            </a:r>
            <a:r>
              <a:rPr dirty="0" err="1"/>
              <a:t>애곡하는</a:t>
            </a:r>
            <a:r>
              <a:rPr dirty="0"/>
              <a:t>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가르치고</a:t>
            </a:r>
            <a:r>
              <a:rPr dirty="0"/>
              <a:t> </a:t>
            </a:r>
            <a:r>
              <a:rPr dirty="0" err="1"/>
              <a:t>서로에게</a:t>
            </a:r>
            <a:r>
              <a:rPr dirty="0"/>
              <a:t> </a:t>
            </a:r>
            <a:r>
              <a:rPr dirty="0" err="1"/>
              <a:t>애가를</a:t>
            </a:r>
            <a:r>
              <a:rPr dirty="0"/>
              <a:t> </a:t>
            </a:r>
            <a:r>
              <a:rPr dirty="0" err="1"/>
              <a:t>가르치라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74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Now, O women, hear the word of the </a:t>
            </a:r>
            <a:r>
              <a:rPr dirty="0" smtClean="0"/>
              <a:t>LORD;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open </a:t>
            </a:r>
            <a:r>
              <a:rPr dirty="0"/>
              <a:t>your ears to the words of his </a:t>
            </a:r>
            <a:r>
              <a:rPr dirty="0" smtClean="0"/>
              <a:t>mouth.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Teach </a:t>
            </a:r>
            <a:r>
              <a:rPr dirty="0"/>
              <a:t>your daughters how to wail; teach one another a lament.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창문을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올라와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요새에</a:t>
            </a:r>
            <a:r>
              <a:rPr dirty="0"/>
              <a:t> </a:t>
            </a:r>
            <a:r>
              <a:rPr dirty="0" err="1"/>
              <a:t>들어와서</a:t>
            </a:r>
            <a:r>
              <a:rPr dirty="0"/>
              <a:t> </a:t>
            </a:r>
            <a:r>
              <a:rPr dirty="0" err="1"/>
              <a:t>어린아이들을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거리에서</a:t>
            </a:r>
            <a:r>
              <a:rPr dirty="0" smtClean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광장에서</a:t>
            </a:r>
            <a:r>
              <a:rPr dirty="0"/>
              <a:t> </a:t>
            </a:r>
            <a:r>
              <a:rPr dirty="0" err="1"/>
              <a:t>없애려고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1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Death has climbed in through our windows and has entered our </a:t>
            </a:r>
            <a:r>
              <a:rPr dirty="0" smtClean="0"/>
              <a:t>fortresses;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has cut off the children from the </a:t>
            </a:r>
            <a:r>
              <a:rPr dirty="0" smtClean="0"/>
              <a:t>streets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young men from the public squares.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28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시체들이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쓰레기처럼</a:t>
            </a:r>
            <a:r>
              <a:rPr dirty="0"/>
              <a:t>, </a:t>
            </a:r>
            <a:r>
              <a:rPr dirty="0" err="1"/>
              <a:t>추수</a:t>
            </a:r>
            <a:r>
              <a:rPr dirty="0"/>
              <a:t> </a:t>
            </a:r>
            <a:r>
              <a:rPr dirty="0" err="1"/>
              <a:t>후의</a:t>
            </a:r>
            <a:r>
              <a:rPr dirty="0"/>
              <a:t> </a:t>
            </a:r>
            <a:r>
              <a:rPr dirty="0" err="1"/>
              <a:t>곡식</a:t>
            </a:r>
            <a:r>
              <a:rPr dirty="0"/>
              <a:t> </a:t>
            </a:r>
            <a:r>
              <a:rPr dirty="0" err="1"/>
              <a:t>단처럼</a:t>
            </a:r>
            <a:r>
              <a:rPr dirty="0"/>
              <a:t> </a:t>
            </a:r>
            <a:r>
              <a:rPr dirty="0" err="1"/>
              <a:t>넘어져</a:t>
            </a:r>
            <a:r>
              <a:rPr dirty="0"/>
              <a:t> </a:t>
            </a:r>
            <a:r>
              <a:rPr dirty="0" err="1" smtClean="0"/>
              <a:t>있겠지만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거두어</a:t>
            </a:r>
            <a:r>
              <a:rPr dirty="0" smtClean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77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Say, "This is what the LORD declares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The dead bodies of men will lie like refuse on the open </a:t>
            </a:r>
            <a:r>
              <a:rPr dirty="0" smtClean="0"/>
              <a:t>field,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like </a:t>
            </a:r>
            <a:r>
              <a:rPr dirty="0"/>
              <a:t>cut grain behind the reaper, with no one to gather them.'"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자랑하지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자랑하지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부자는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자랑하지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6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Let not the wise man boast of his </a:t>
            </a:r>
            <a:r>
              <a:rPr dirty="0" smtClean="0"/>
              <a:t>wisdom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the strong man boast of his strength or the rich man boast of his riches,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자랑하는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자랑하게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 smtClean="0"/>
              <a:t>깨달아</a:t>
            </a:r>
            <a:r>
              <a:rPr lang="en-US" dirty="0"/>
              <a:t> </a:t>
            </a: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인애와</a:t>
            </a:r>
            <a:r>
              <a:rPr dirty="0"/>
              <a:t> </a:t>
            </a:r>
            <a:r>
              <a:rPr dirty="0" err="1"/>
              <a:t>정의와</a:t>
            </a:r>
            <a:r>
              <a:rPr dirty="0"/>
              <a:t> </a:t>
            </a:r>
            <a:r>
              <a:rPr dirty="0" err="1"/>
              <a:t>의로움을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여호와인</a:t>
            </a:r>
            <a:r>
              <a:rPr dirty="0"/>
              <a:t> </a:t>
            </a:r>
            <a:r>
              <a:rPr dirty="0" err="1" smtClean="0"/>
              <a:t>것을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아는</a:t>
            </a:r>
            <a:r>
              <a:rPr dirty="0" smtClean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자랑하게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기뻐한다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20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let him who boasts boast about </a:t>
            </a:r>
            <a:r>
              <a:rPr dirty="0" smtClean="0"/>
              <a:t>this: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he understands and knows me, that I am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exercises kindness, justice and righteousness on </a:t>
            </a:r>
            <a:r>
              <a:rPr dirty="0" smtClean="0"/>
              <a:t>earth,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in these I delight," declares the LORD.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몸에만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42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days are coming,"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when I will punish all who are circumcised only in the flesh --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, </a:t>
            </a:r>
            <a:r>
              <a:rPr dirty="0" err="1"/>
              <a:t>유다</a:t>
            </a:r>
            <a:r>
              <a:rPr dirty="0"/>
              <a:t>, </a:t>
            </a:r>
            <a:r>
              <a:rPr dirty="0" err="1"/>
              <a:t>에돔</a:t>
            </a:r>
            <a:r>
              <a:rPr dirty="0"/>
              <a:t>, </a:t>
            </a:r>
            <a:r>
              <a:rPr dirty="0" err="1"/>
              <a:t>암몬의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모압</a:t>
            </a:r>
            <a:r>
              <a:rPr dirty="0" smtClean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 smtClean="0"/>
              <a:t>못했고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이스라엘의</a:t>
            </a:r>
            <a:r>
              <a:rPr dirty="0" smtClean="0"/>
              <a:t> </a:t>
            </a:r>
            <a:r>
              <a:rPr dirty="0"/>
              <a:t>온 집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8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Egypt, Judah, Edom, </a:t>
            </a:r>
            <a:r>
              <a:rPr dirty="0" smtClean="0"/>
              <a:t>Ammon,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Moab </a:t>
            </a:r>
            <a:r>
              <a:rPr dirty="0"/>
              <a:t>and all who live in the desert in distant </a:t>
            </a:r>
            <a:r>
              <a:rPr dirty="0" smtClean="0"/>
              <a:t>places.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all these nations are really </a:t>
            </a:r>
            <a:r>
              <a:rPr smtClean="0"/>
              <a:t>uncircumcised,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and </a:t>
            </a:r>
            <a:r>
              <a:rPr dirty="0"/>
              <a:t>even the whole house of Israel is uncircumcised in heart."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활처럼</a:t>
            </a:r>
            <a:r>
              <a:rPr dirty="0"/>
              <a:t> </a:t>
            </a:r>
            <a:r>
              <a:rPr dirty="0" err="1"/>
              <a:t>구부린다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진리가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거짓에</a:t>
            </a:r>
            <a:r>
              <a:rPr dirty="0"/>
              <a:t> </a:t>
            </a:r>
            <a:r>
              <a:rPr dirty="0" err="1"/>
              <a:t>의한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/>
              <a:t>한 </a:t>
            </a:r>
            <a:r>
              <a:rPr dirty="0" err="1"/>
              <a:t>죄에서</a:t>
            </a:r>
            <a:r>
              <a:rPr dirty="0"/>
              <a:t> 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나아가니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인정하지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make ready their tongue like a bow, to shoot </a:t>
            </a:r>
            <a:r>
              <a:rPr dirty="0" smtClean="0"/>
              <a:t>lies;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not by truth that they triumph in the </a:t>
            </a:r>
            <a:r>
              <a:rPr dirty="0" smtClean="0"/>
              <a:t>land.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go from one sin to another; they do not acknowledge me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친구들을</a:t>
            </a:r>
            <a:r>
              <a:rPr dirty="0"/>
              <a:t> </a:t>
            </a:r>
            <a:r>
              <a:rPr dirty="0" err="1"/>
              <a:t>조심하고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형제도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형제가</a:t>
            </a:r>
            <a:r>
              <a:rPr dirty="0" smtClean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속이며</a:t>
            </a:r>
            <a:r>
              <a:rPr dirty="0"/>
              <a:t> </a:t>
            </a:r>
            <a:r>
              <a:rPr dirty="0" err="1"/>
              <a:t>친구가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중상모략하며</a:t>
            </a:r>
            <a:r>
              <a:rPr dirty="0"/>
              <a:t> </a:t>
            </a:r>
            <a:r>
              <a:rPr dirty="0" err="1"/>
              <a:t>다닌다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2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"Beware of your friends; do not trust your </a:t>
            </a:r>
            <a:r>
              <a:rPr dirty="0" smtClean="0"/>
              <a:t>brothers.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every brother is a deceiver, and every friend a slanderer.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친구를</a:t>
            </a:r>
            <a:r>
              <a:rPr dirty="0"/>
              <a:t> </a:t>
            </a:r>
            <a:r>
              <a:rPr dirty="0" err="1"/>
              <a:t>속이고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혀에</a:t>
            </a:r>
            <a:r>
              <a:rPr dirty="0"/>
              <a:t> </a:t>
            </a: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가르치고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짓느라</a:t>
            </a:r>
            <a:r>
              <a:rPr dirty="0"/>
              <a:t> </a:t>
            </a:r>
            <a:r>
              <a:rPr dirty="0" err="1"/>
              <a:t>피곤하다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15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Friend deceives friend, and no one speaks the </a:t>
            </a:r>
            <a:r>
              <a:rPr dirty="0" smtClean="0"/>
              <a:t>truth.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have taught their tongues to lie; they weary themselves with sinning.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80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거짓의</a:t>
            </a:r>
            <a:r>
              <a:rPr dirty="0"/>
              <a:t> </a:t>
            </a:r>
            <a:r>
              <a:rPr dirty="0" err="1"/>
              <a:t>한가운데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거짓으로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인정하기를</a:t>
            </a:r>
            <a:r>
              <a:rPr dirty="0"/>
              <a:t> </a:t>
            </a:r>
            <a:r>
              <a:rPr dirty="0" err="1"/>
              <a:t>거절한다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20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live in the midst of </a:t>
            </a:r>
            <a:r>
              <a:rPr dirty="0" smtClean="0"/>
              <a:t>deception;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their deceit they refuse to acknowledge me," declares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89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금속을</a:t>
            </a:r>
            <a:r>
              <a:rPr dirty="0"/>
              <a:t> </a:t>
            </a:r>
            <a:r>
              <a:rPr dirty="0" err="1"/>
              <a:t>단련하듯</a:t>
            </a:r>
            <a:r>
              <a:rPr dirty="0"/>
              <a:t> </a:t>
            </a:r>
            <a:r>
              <a:rPr dirty="0" err="1"/>
              <a:t>단련하고</a:t>
            </a:r>
            <a:r>
              <a:rPr dirty="0"/>
              <a:t> </a:t>
            </a:r>
            <a:r>
              <a:rPr dirty="0" err="1"/>
              <a:t>시험할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할 </a:t>
            </a:r>
            <a:r>
              <a:rPr dirty="0" err="1"/>
              <a:t>것인가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69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LORD Almighty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See, I will refine and test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what else can I do because of the sin of my people?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화살이어서</a:t>
            </a:r>
            <a:r>
              <a:rPr dirty="0"/>
              <a:t> </a:t>
            </a:r>
            <a:r>
              <a:rPr dirty="0" err="1"/>
              <a:t>거짓으로</a:t>
            </a:r>
            <a:r>
              <a:rPr dirty="0"/>
              <a:t> </a:t>
            </a:r>
            <a:r>
              <a:rPr dirty="0" err="1"/>
              <a:t>속인다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입으로는</a:t>
            </a:r>
            <a:r>
              <a:rPr dirty="0"/>
              <a:t> </a:t>
            </a:r>
            <a:r>
              <a:rPr dirty="0" err="1"/>
              <a:t>이웃에게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말하지만</a:t>
            </a:r>
            <a:r>
              <a:rPr dirty="0"/>
              <a:t> </a:t>
            </a:r>
            <a:r>
              <a:rPr dirty="0" err="1"/>
              <a:t>마음속으로는</a:t>
            </a:r>
            <a:r>
              <a:rPr dirty="0"/>
              <a:t> </a:t>
            </a:r>
            <a:r>
              <a:rPr dirty="0" err="1"/>
              <a:t>해칠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92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tongue is a deadly arrow; it speaks with </a:t>
            </a:r>
            <a:r>
              <a:rPr dirty="0" smtClean="0"/>
              <a:t>deceit.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his mouth each speaks cordially to his </a:t>
            </a:r>
            <a:r>
              <a:rPr dirty="0" smtClean="0"/>
              <a:t>neighbor,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in his heart he sets a trap for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처벌하지</a:t>
            </a:r>
            <a:r>
              <a:rPr dirty="0"/>
              <a:t> </a:t>
            </a:r>
            <a:r>
              <a:rPr dirty="0" err="1" smtClean="0"/>
              <a:t>않겠으며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 </a:t>
            </a:r>
            <a:r>
              <a:rPr dirty="0" err="1"/>
              <a:t>자신이</a:t>
            </a:r>
            <a:r>
              <a:rPr dirty="0"/>
              <a:t> 이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민족에게</a:t>
            </a:r>
            <a:r>
              <a:rPr dirty="0"/>
              <a:t> </a:t>
            </a:r>
            <a:r>
              <a:rPr dirty="0" err="1"/>
              <a:t>복수하지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5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I not punish them for this?"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Should I not avenge myself on such a nation as this?"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1629</Words>
  <Application>Microsoft Office PowerPoint</Application>
  <PresentationFormat>와이드스크린</PresentationFormat>
  <Paragraphs>161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2022-09-06T08:47:23Z</dcterms:modified>
</cp:coreProperties>
</file>