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83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찼던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외롭게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뛰어났던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과부처럼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열방들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공주였던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노예가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deserted lies the city, once so full of people!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like a widow is she, who once was great among the nations!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who was queen among the provinces has now become a slave.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보물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대적이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회중에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6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enemy laid hands on all her treasures;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saw pagan nations enter her sanctuary </a:t>
            </a:r>
            <a:r>
              <a:rPr lang="en-US" altLang="ko-Kore-KR" dirty="0"/>
              <a:t>--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you had forbidden to enter your assembly.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찾으며</a:t>
            </a:r>
            <a:r>
              <a:rPr dirty="0"/>
              <a:t> </a:t>
            </a:r>
            <a:r>
              <a:rPr dirty="0" err="1"/>
              <a:t>탄식합니다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귀중품들을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바꾸며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유지합니다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살펴보소서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경멸을</a:t>
            </a:r>
            <a:r>
              <a:rPr dirty="0"/>
              <a:t> </a:t>
            </a:r>
            <a:r>
              <a:rPr dirty="0" err="1"/>
              <a:t>받나이다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her people groan as they search for bread;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barter their treasures for food to keep themselves alive.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O LORD, and consider, for I am despised."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살펴보라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가해진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nothing to you, all you who pass by?</a:t>
            </a:r>
            <a:r>
              <a:rPr lang="ko-KR" altLang="en-US" dirty="0"/>
              <a:t> </a:t>
            </a:r>
            <a:r>
              <a:rPr dirty="0"/>
              <a:t>Look around and see.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any suffering like my suffering that was inflicted on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brought on me in the day of his fierce anger?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뼛속까지</a:t>
            </a:r>
            <a:r>
              <a:rPr dirty="0"/>
              <a:t> </a:t>
            </a:r>
            <a:r>
              <a:rPr dirty="0" err="1"/>
              <a:t>사무치게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물러가게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온종일</a:t>
            </a:r>
            <a:r>
              <a:rPr dirty="0"/>
              <a:t>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5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on high he sent fire, sent it down into my bones.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spread a net for my feet and turned me back.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me desolate, faint all the day long.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멍에로</a:t>
            </a:r>
            <a:r>
              <a:rPr dirty="0"/>
              <a:t> </a:t>
            </a:r>
            <a:r>
              <a:rPr dirty="0" err="1"/>
              <a:t>묶여지고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얽매어졌다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놓이니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힘쓰지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넘기셨다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sins have been bound into a yoke;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his hands they were woven together.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come upon my neck and the Lord has sapped my strength.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handed me over to those I cannot withstand.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용사들을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거절하셨다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소집해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무너뜨리셨다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밟듯</a:t>
            </a:r>
            <a:r>
              <a:rPr dirty="0"/>
              <a:t> </a:t>
            </a:r>
            <a:r>
              <a:rPr dirty="0" err="1"/>
              <a:t>밟으셨다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rejected all the warriors in my midst;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summoned an army against me to crush my young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winepress the Lord has trampled the Virgin Daughter of Judah.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이것들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우니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눈물이</a:t>
            </a:r>
            <a:r>
              <a:rPr dirty="0"/>
              <a:t> </a:t>
            </a:r>
            <a:r>
              <a:rPr dirty="0" err="1"/>
              <a:t>물같이</a:t>
            </a:r>
            <a:r>
              <a:rPr dirty="0"/>
              <a:t> </a:t>
            </a:r>
            <a:r>
              <a:rPr dirty="0" err="1"/>
              <a:t>흐른다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위로할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회복시킬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황폐하니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이겼기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why I weep and my eyes overflow with tears.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near to comfort me, no one to restore my spirit.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children are destitute because the enemy has prevailed."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시온이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펼치지만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위로할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이웃들이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7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Zion stretches out her hands, but there is no one to comfort 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decreed for Jacob that his neighbors become his foes;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has become an unclean thing among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의로우시나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거역했다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민족들이여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환난을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처녀들과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is righteous, yet I rebelled against his command.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all you peoples; look upon my suffering.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young men and maidens have gone into exile.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불렀지만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속였다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유지하려고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찾아다니다가</a:t>
            </a:r>
            <a:r>
              <a:rPr lang="ko-KR" altLang="en-US"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죽었다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called to my allies but they betrayed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priests and my elders perished in the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searched for food to keep themselves alive.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비통하게</a:t>
            </a:r>
            <a:r>
              <a:rPr dirty="0"/>
              <a:t> </a:t>
            </a:r>
            <a:r>
              <a:rPr dirty="0" err="1"/>
              <a:t>울어</a:t>
            </a:r>
            <a:r>
              <a:rPr dirty="0"/>
              <a:t> </a:t>
            </a:r>
            <a:r>
              <a:rPr dirty="0" err="1"/>
              <a:t>눈물이</a:t>
            </a:r>
            <a:r>
              <a:rPr dirty="0"/>
              <a:t> </a:t>
            </a:r>
            <a:r>
              <a:rPr dirty="0" err="1"/>
              <a:t>뺨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흐른다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사랑하던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위로하는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배신하고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Bitterly she weeps at night, tears are upon her cheeks.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all her lovers there is none to comfort 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her friends have betrayed her; they have become her enemies.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보십시오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내장이</a:t>
            </a:r>
            <a:r>
              <a:rPr dirty="0"/>
              <a:t> </a:t>
            </a:r>
            <a:r>
              <a:rPr dirty="0" err="1"/>
              <a:t>끓어오릅니다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뒤집히는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반역을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밖에서는</a:t>
            </a:r>
            <a:r>
              <a:rPr dirty="0"/>
              <a:t> </a:t>
            </a: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살육이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집안에서는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O LORD, how distressed I am! I am in torment within,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my heart I am disturbed, for I have been most rebellious.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Outside, the sword bereaves; inside, there is only death.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탄식하는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듣지만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위로할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즐거워하고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선포하신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나처럼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"People have heard my groaning, but there is no one to comfort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enemies have heard of my distress; they rejoice at what you have done.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 bring the day you have announced so they may become like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죄악들이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하셨듯이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탄식이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기절할</a:t>
            </a:r>
            <a:r>
              <a:rPr dirty="0"/>
              <a:t> </a:t>
            </a:r>
            <a:r>
              <a:rPr dirty="0" err="1"/>
              <a:t>지경이기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all their wickedness come before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deal with them as you have dealt with me because of all my sins.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groans are many and my heart is faint."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고역을</a:t>
            </a:r>
            <a:r>
              <a:rPr dirty="0"/>
              <a:t> </a:t>
            </a:r>
            <a:r>
              <a:rPr dirty="0" err="1"/>
              <a:t>겪은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</a:t>
            </a:r>
            <a:r>
              <a:rPr dirty="0" err="1"/>
              <a:t>안식처를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추적하던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한복판에서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따라잡는다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affliction and harsh labor, Judah has gone into exile.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dwells among the nations; she finds no resting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pursue her have overtaken her in the midst of her distress.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애곡한다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성문이</a:t>
            </a:r>
            <a:r>
              <a:rPr dirty="0"/>
              <a:t> </a:t>
            </a:r>
            <a:r>
              <a:rPr dirty="0" err="1"/>
              <a:t>황폐했으니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탄식한다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처녀들이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시온이</a:t>
            </a:r>
            <a:r>
              <a:rPr dirty="0"/>
              <a:t> </a:t>
            </a:r>
            <a:r>
              <a:rPr dirty="0" err="1"/>
              <a:t>쓰라리게</a:t>
            </a:r>
            <a:r>
              <a:rPr dirty="0"/>
              <a:t> </a:t>
            </a:r>
            <a:r>
              <a:rPr dirty="0" err="1"/>
              <a:t>고통한다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roads to Zion mourn, for no one comes to her appointed feasts.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her gateways are desolate, her priests groan, her maidens grieve,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is in bitter anguish.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번성한다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숱한</a:t>
            </a:r>
            <a:r>
              <a:rPr dirty="0"/>
              <a:t> </a:t>
            </a:r>
            <a:r>
              <a:rPr dirty="0" err="1"/>
              <a:t>죄들로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자녀들은</a:t>
            </a:r>
            <a:r>
              <a:rPr dirty="0"/>
              <a:t> </a:t>
            </a:r>
            <a:r>
              <a:rPr dirty="0" err="1"/>
              <a:t>끌려가</a:t>
            </a:r>
            <a:r>
              <a:rPr dirty="0"/>
              <a:t> </a:t>
            </a: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foes have become her masters; her enemies are at ease.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brought her grief because of her many sins.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children have gone into exile, captive before the foe.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시온으로부터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관료들은</a:t>
            </a:r>
            <a:r>
              <a:rPr dirty="0"/>
              <a:t> </a:t>
            </a:r>
            <a:r>
              <a:rPr dirty="0" err="1"/>
              <a:t>풀밭을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사슴들과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쫓아오는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힘없이</a:t>
            </a:r>
            <a:r>
              <a:rPr dirty="0"/>
              <a:t> </a:t>
            </a:r>
            <a:r>
              <a:rPr dirty="0" err="1"/>
              <a:t>도망친다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5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splendor has departed from the Daughter of Zion.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princes are like deer that find no pasture;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weakness they have fled before the pursuer.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고난과</a:t>
            </a:r>
            <a:r>
              <a:rPr dirty="0"/>
              <a:t> </a:t>
            </a:r>
            <a:r>
              <a:rPr dirty="0" err="1"/>
              <a:t>방황의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있었던</a:t>
            </a:r>
            <a:r>
              <a:rPr lang="ko-KR" altLang="en-US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기억한다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떨어졌을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몰락을</a:t>
            </a:r>
            <a:r>
              <a:rPr dirty="0"/>
              <a:t> </a:t>
            </a:r>
            <a:r>
              <a:rPr dirty="0" err="1"/>
              <a:t>비웃었다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of her affliction and wandering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remembers all the treasures that were hers in days of old.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her people fell into enemy hands, there was no one to help 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enemies looked at her and laughed at her destruction.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존경하던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경멸한다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스스로도</a:t>
            </a:r>
            <a:r>
              <a:rPr dirty="0"/>
              <a:t> </a:t>
            </a:r>
            <a:r>
              <a:rPr dirty="0" err="1"/>
              <a:t>탄식하며</a:t>
            </a:r>
            <a:r>
              <a:rPr dirty="0"/>
              <a:t> </a:t>
            </a:r>
            <a:r>
              <a:rPr dirty="0" err="1"/>
              <a:t>외면한다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has sinned greatly and so has become unclean.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honored her despise her, for they have seen her nakedness;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herself groans and turns away.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불결함이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치마에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미래에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몰락은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놀랄</a:t>
            </a:r>
            <a:r>
              <a:rPr dirty="0"/>
              <a:t> </a:t>
            </a:r>
            <a:r>
              <a:rPr dirty="0" err="1"/>
              <a:t>만하다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환난을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대적이</a:t>
            </a:r>
            <a:r>
              <a:rPr dirty="0"/>
              <a:t> </a:t>
            </a:r>
            <a:r>
              <a:rPr dirty="0" err="1"/>
              <a:t>승리했기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filthiness clung to her skirts; she did not consider her future.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fall was astounding; there was none to comfort 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O LORD, on my affliction, for the enemy has triumphed."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1599</Words>
  <Application>Microsoft Macintosh PowerPoint</Application>
  <PresentationFormat>와이드스크린</PresentationFormat>
  <Paragraphs>158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2022-09-08T01:44:06Z</dcterms:modified>
</cp:coreProperties>
</file>