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224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진노하셔서</a:t>
            </a:r>
            <a:r>
              <a:rPr dirty="0"/>
              <a:t> </a:t>
            </a: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시온을</a:t>
            </a:r>
            <a:r>
              <a:rPr dirty="0"/>
              <a:t> </a:t>
            </a:r>
            <a:r>
              <a:rPr dirty="0" err="1"/>
              <a:t>구름으로</a:t>
            </a:r>
            <a:r>
              <a:rPr dirty="0"/>
              <a:t> </a:t>
            </a:r>
            <a:r>
              <a:rPr dirty="0" err="1"/>
              <a:t>덮어</a:t>
            </a:r>
            <a:r>
              <a:rPr dirty="0"/>
              <a:t> </a:t>
            </a:r>
            <a:r>
              <a:rPr dirty="0" err="1"/>
              <a:t>버리셨는지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아름다움을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버리셨다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발판을</a:t>
            </a:r>
            <a:r>
              <a:rPr dirty="0"/>
              <a:t> </a:t>
            </a:r>
            <a:r>
              <a:rPr dirty="0" err="1"/>
              <a:t>기억하지</a:t>
            </a:r>
            <a:r>
              <a:rPr dirty="0"/>
              <a:t> </a:t>
            </a:r>
            <a:r>
              <a:rPr dirty="0" err="1"/>
              <a:t>않으셨다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13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the Lord has covered the Daughter of Zion with the cloud of his anger!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hurled down the splendor of Israel from heaven to earth;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not remembered his footstool in the day of his anger.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시온의</a:t>
            </a:r>
            <a:r>
              <a:rPr dirty="0"/>
              <a:t> </a:t>
            </a:r>
            <a:r>
              <a:rPr dirty="0" err="1"/>
              <a:t>장로들은</a:t>
            </a:r>
            <a:r>
              <a:rPr dirty="0"/>
              <a:t> </a:t>
            </a:r>
            <a:r>
              <a:rPr dirty="0" err="1"/>
              <a:t>땅바닥에</a:t>
            </a:r>
            <a:r>
              <a:rPr dirty="0"/>
              <a:t> </a:t>
            </a:r>
            <a:r>
              <a:rPr dirty="0" err="1"/>
              <a:t>앉아서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머리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흙을</a:t>
            </a:r>
            <a:r>
              <a:rPr dirty="0"/>
              <a:t> </a:t>
            </a:r>
            <a:r>
              <a:rPr dirty="0" err="1"/>
              <a:t>뿌리고</a:t>
            </a:r>
            <a:r>
              <a:rPr dirty="0"/>
              <a:t> </a:t>
            </a:r>
            <a:r>
              <a:rPr dirty="0" err="1"/>
              <a:t>굵은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처녀들은</a:t>
            </a:r>
            <a:r>
              <a:rPr dirty="0"/>
              <a:t> </a:t>
            </a:r>
            <a:r>
              <a:rPr dirty="0" err="1"/>
              <a:t>땅바닥에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숙이고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17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elders of the Daughter of Zion sit on the ground in silence;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sprinkled dust on their heads and put on sackcloth.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young women of Jerusalem have bowed their heads to the ground.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눈물로</a:t>
            </a:r>
            <a:r>
              <a:rPr dirty="0"/>
              <a:t> </a:t>
            </a:r>
            <a:r>
              <a:rPr dirty="0" err="1"/>
              <a:t>상하게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내장이</a:t>
            </a:r>
            <a:r>
              <a:rPr dirty="0"/>
              <a:t> </a:t>
            </a:r>
            <a:r>
              <a:rPr dirty="0" err="1"/>
              <a:t>끓어오른다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간이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쏟아져</a:t>
            </a:r>
            <a:r>
              <a:rPr dirty="0"/>
              <a:t> </a:t>
            </a:r>
            <a:r>
              <a:rPr dirty="0" err="1"/>
              <a:t>나왔으니</a:t>
            </a:r>
            <a:r>
              <a:rPr dirty="0"/>
              <a:t>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멸망했기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자식들과</a:t>
            </a:r>
            <a:r>
              <a:rPr dirty="0"/>
              <a:t> </a:t>
            </a:r>
            <a:r>
              <a:rPr dirty="0" err="1"/>
              <a:t>아기들이</a:t>
            </a:r>
            <a:r>
              <a:rPr dirty="0"/>
              <a:t>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광장들에서</a:t>
            </a:r>
            <a:r>
              <a:rPr dirty="0"/>
              <a:t> </a:t>
            </a:r>
            <a:r>
              <a:rPr dirty="0" err="1"/>
              <a:t>기운을</a:t>
            </a:r>
            <a:r>
              <a:rPr dirty="0"/>
              <a:t> </a:t>
            </a:r>
            <a:r>
              <a:rPr dirty="0" err="1"/>
              <a:t>잃고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96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eyes fail from weeping, I am in torment within,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heart is poured out on the ground because my people are destroyed,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children and infants faint in the streets of the city.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802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광장에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부상당한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쓰러져서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품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붓고는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곡식과</a:t>
            </a:r>
            <a:r>
              <a:rPr dirty="0"/>
              <a:t> </a:t>
            </a:r>
            <a:r>
              <a:rPr dirty="0" err="1"/>
              <a:t>포도주는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있나요</a:t>
            </a:r>
            <a:r>
              <a:rPr dirty="0"/>
              <a:t>?”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어머니에게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9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say to their mothers, "Where is bread and wine?"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faint like wounded men in the streets of the city,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their lives ebb away in their mothers' arms.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9978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예루살렘아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위로하겠느냐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무엇에</a:t>
            </a:r>
            <a:r>
              <a:rPr dirty="0"/>
              <a:t> </a:t>
            </a:r>
            <a:r>
              <a:rPr dirty="0" err="1"/>
              <a:t>비교하겠느냐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처녀</a:t>
            </a:r>
            <a:r>
              <a:rPr dirty="0"/>
              <a:t> </a:t>
            </a: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시온아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무엇에</a:t>
            </a:r>
            <a:r>
              <a:rPr dirty="0"/>
              <a:t> </a:t>
            </a:r>
            <a:r>
              <a:rPr dirty="0" err="1"/>
              <a:t>비유해</a:t>
            </a:r>
            <a:r>
              <a:rPr dirty="0"/>
              <a:t> </a:t>
            </a:r>
            <a:r>
              <a:rPr dirty="0" err="1"/>
              <a:t>위로하겠느냐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상처가</a:t>
            </a:r>
            <a:r>
              <a:rPr dirty="0"/>
              <a:t> </a:t>
            </a:r>
            <a:r>
              <a:rPr dirty="0" err="1"/>
              <a:t>바다처럼</a:t>
            </a:r>
            <a:r>
              <a:rPr dirty="0"/>
              <a:t> </a:t>
            </a:r>
            <a:r>
              <a:rPr dirty="0" err="1"/>
              <a:t>큰데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치료해</a:t>
            </a:r>
            <a:r>
              <a:rPr dirty="0"/>
              <a:t> </a:t>
            </a:r>
            <a:r>
              <a:rPr dirty="0" err="1"/>
              <a:t>주겠느냐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22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can I say for you? With what can I compare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Daughter of Jerusalem? To what can I liken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 may comfort you,</a:t>
            </a:r>
            <a:r>
              <a:rPr lang="ko-KR" altLang="en-US" dirty="0"/>
              <a:t> </a:t>
            </a:r>
            <a:r>
              <a:rPr dirty="0"/>
              <a:t>O Virgin Daughter of Zion?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wound is as deep as the sea. Who can heal you?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예언자들이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거짓되고</a:t>
            </a:r>
            <a:r>
              <a:rPr dirty="0"/>
              <a:t> </a:t>
            </a: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환상으로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포로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막도록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드러내는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거짓된</a:t>
            </a:r>
            <a:r>
              <a:rPr dirty="0"/>
              <a:t> </a:t>
            </a:r>
            <a:r>
              <a:rPr dirty="0" err="1"/>
              <a:t>말과</a:t>
            </a:r>
            <a:r>
              <a:rPr dirty="0"/>
              <a:t> </a:t>
            </a:r>
            <a:r>
              <a:rPr dirty="0" err="1"/>
              <a:t>현혹시키는</a:t>
            </a:r>
            <a:r>
              <a:rPr dirty="0"/>
              <a:t> </a:t>
            </a:r>
            <a:r>
              <a:rPr dirty="0" err="1"/>
              <a:t>예언만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0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visions of your prophets were false and worthless;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not expose your sin to ward off your captivity.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oracles they gave you were false and misleading.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72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지나가는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손뼉을</a:t>
            </a:r>
            <a:r>
              <a:rPr dirty="0"/>
              <a:t> </a:t>
            </a:r>
            <a:r>
              <a:rPr dirty="0" err="1"/>
              <a:t>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비웃으며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흔든다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아름다움의</a:t>
            </a:r>
            <a:r>
              <a:rPr dirty="0"/>
              <a:t> </a:t>
            </a:r>
            <a:r>
              <a:rPr dirty="0" err="1"/>
              <a:t>완성이라고</a:t>
            </a:r>
            <a:r>
              <a:rPr dirty="0"/>
              <a:t> </a:t>
            </a:r>
            <a:r>
              <a:rPr dirty="0" err="1"/>
              <a:t>불려지고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기쁨이라고</a:t>
            </a:r>
            <a:r>
              <a:rPr dirty="0"/>
              <a:t> </a:t>
            </a:r>
            <a:r>
              <a:rPr dirty="0" err="1"/>
              <a:t>불려</a:t>
            </a:r>
            <a:r>
              <a:rPr dirty="0"/>
              <a:t> </a:t>
            </a:r>
            <a:r>
              <a:rPr dirty="0" err="1"/>
              <a:t>지던</a:t>
            </a:r>
            <a:r>
              <a:rPr dirty="0"/>
              <a:t> </a:t>
            </a:r>
            <a:r>
              <a:rPr dirty="0" err="1"/>
              <a:t>성읍인가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17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pass your way clap their hands at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scoff and shake their heads at the Daughter of Jerusalem: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 this the city that was called the perfection of beauty,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joy of the whole earth?"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62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원수들이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벌렸다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조롱하고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갈며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집어삼켰다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이날은</a:t>
            </a:r>
            <a:r>
              <a:rPr dirty="0"/>
              <a:t> </a:t>
            </a:r>
            <a:r>
              <a:rPr dirty="0" err="1"/>
              <a:t>진정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기다리던</a:t>
            </a:r>
            <a:r>
              <a:rPr dirty="0"/>
              <a:t> </a:t>
            </a:r>
            <a:r>
              <a:rPr dirty="0" err="1"/>
              <a:t>날이다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찾았고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75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your enemies open their mouths wide against you;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scoff and gnash their teeth and say, "We have swallowed her up.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day we have waited for; we have lived to see it."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계획하신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하셨고</a:t>
            </a:r>
            <a:r>
              <a:rPr dirty="0"/>
              <a:t> </a:t>
            </a:r>
            <a:r>
              <a:rPr dirty="0" err="1"/>
              <a:t>오래전에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이루셨다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헐어</a:t>
            </a:r>
            <a:r>
              <a:rPr dirty="0"/>
              <a:t> </a:t>
            </a:r>
            <a:r>
              <a:rPr dirty="0" err="1"/>
              <a:t>무너뜨리고</a:t>
            </a:r>
            <a:r>
              <a:rPr dirty="0"/>
              <a:t> </a:t>
            </a:r>
            <a:r>
              <a:rPr dirty="0" err="1"/>
              <a:t>긍휼히</a:t>
            </a:r>
            <a:r>
              <a:rPr dirty="0"/>
              <a:t> </a:t>
            </a:r>
            <a:r>
              <a:rPr dirty="0" err="1"/>
              <a:t>여기지</a:t>
            </a:r>
            <a:r>
              <a:rPr dirty="0"/>
              <a:t> </a:t>
            </a:r>
            <a:r>
              <a:rPr dirty="0" err="1"/>
              <a:t>않으셨다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대적들이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즐거워하게</a:t>
            </a:r>
            <a:r>
              <a:rPr dirty="0"/>
              <a:t> </a:t>
            </a:r>
            <a:r>
              <a:rPr dirty="0" err="1"/>
              <a:t>하셨고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적들의</a:t>
            </a:r>
            <a:r>
              <a:rPr dirty="0"/>
              <a:t> </a:t>
            </a:r>
            <a:r>
              <a:rPr dirty="0" err="1"/>
              <a:t>뿔을</a:t>
            </a:r>
            <a:r>
              <a:rPr dirty="0"/>
              <a:t> </a:t>
            </a:r>
            <a:r>
              <a:rPr dirty="0" err="1"/>
              <a:t>높이셨다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86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done what he planned; he has fulfilled his word,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he decreed long ago. He has overthrown you without pity,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let the enemy gloat over you, he has exalted the horn of your foes.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29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 </a:t>
            </a:r>
            <a:r>
              <a:rPr dirty="0" err="1"/>
              <a:t>질러</a:t>
            </a:r>
            <a:r>
              <a:rPr dirty="0"/>
              <a:t> </a:t>
            </a:r>
            <a:r>
              <a:rPr dirty="0" err="1"/>
              <a:t>외쳤다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시온의</a:t>
            </a:r>
            <a:r>
              <a:rPr dirty="0"/>
              <a:t> </a:t>
            </a:r>
            <a:r>
              <a:rPr dirty="0" err="1"/>
              <a:t>성벽아</a:t>
            </a:r>
            <a:r>
              <a:rPr dirty="0"/>
              <a:t>,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밤낮으로</a:t>
            </a:r>
            <a:r>
              <a:rPr dirty="0"/>
              <a:t> </a:t>
            </a:r>
            <a:r>
              <a:rPr dirty="0" err="1"/>
              <a:t>눈물을</a:t>
            </a:r>
            <a:r>
              <a:rPr dirty="0"/>
              <a:t> </a:t>
            </a:r>
            <a:r>
              <a:rPr dirty="0" err="1"/>
              <a:t>강물처럼</a:t>
            </a:r>
            <a:r>
              <a:rPr dirty="0"/>
              <a:t> </a:t>
            </a:r>
            <a:r>
              <a:rPr dirty="0" err="1"/>
              <a:t>흘려라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안도의</a:t>
            </a:r>
            <a:r>
              <a:rPr dirty="0"/>
              <a:t> </a:t>
            </a:r>
            <a:r>
              <a:rPr dirty="0" err="1"/>
              <a:t>숨을</a:t>
            </a:r>
            <a:r>
              <a:rPr dirty="0"/>
              <a:t> </a:t>
            </a:r>
            <a:r>
              <a:rPr dirty="0" err="1"/>
              <a:t>쉬지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쉬게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07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hearts of the people cry out to the Lord.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wall of the Daughter of Zion, let your tears flow like a river day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night; give yourself no relief, your eyes no rest.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밤이</a:t>
            </a:r>
            <a:r>
              <a:rPr dirty="0"/>
              <a:t> </a:t>
            </a:r>
            <a:r>
              <a:rPr dirty="0" err="1"/>
              <a:t>시작되는</a:t>
            </a:r>
            <a:r>
              <a:rPr dirty="0"/>
              <a:t> </a:t>
            </a:r>
            <a:r>
              <a:rPr dirty="0" err="1"/>
              <a:t>시각에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부르짖어라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물처럼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길</a:t>
            </a:r>
            <a:r>
              <a:rPr dirty="0"/>
              <a:t> </a:t>
            </a:r>
            <a:r>
              <a:rPr dirty="0" err="1"/>
              <a:t>어귀에</a:t>
            </a:r>
            <a:r>
              <a:rPr dirty="0"/>
              <a:t> </a:t>
            </a:r>
            <a:r>
              <a:rPr dirty="0" err="1"/>
              <a:t>배고파서</a:t>
            </a:r>
            <a:r>
              <a:rPr dirty="0"/>
              <a:t> </a:t>
            </a:r>
            <a:r>
              <a:rPr dirty="0" err="1"/>
              <a:t>쓰러지는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자녀들의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올려라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33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Arise, cry out in the night, as the watches of the night begin;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pour out your heart like water in the presence of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Lift up your hands to him for the lives of your children,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faint from hunger at the head of every street.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인정을</a:t>
            </a:r>
            <a:r>
              <a:rPr dirty="0"/>
              <a:t> </a:t>
            </a:r>
            <a:r>
              <a:rPr dirty="0" err="1"/>
              <a:t>베풀지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거처들을</a:t>
            </a:r>
            <a:r>
              <a:rPr dirty="0"/>
              <a:t> </a:t>
            </a:r>
            <a:r>
              <a:rPr dirty="0" err="1"/>
              <a:t>삼켜</a:t>
            </a:r>
            <a:r>
              <a:rPr dirty="0"/>
              <a:t> </a:t>
            </a:r>
            <a:r>
              <a:rPr dirty="0" err="1"/>
              <a:t>버리셨다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진노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요새들을</a:t>
            </a:r>
            <a:r>
              <a:rPr dirty="0"/>
              <a:t> </a:t>
            </a:r>
            <a:r>
              <a:rPr dirty="0" err="1"/>
              <a:t>무너뜨리셨다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왕국과</a:t>
            </a:r>
            <a:r>
              <a:rPr dirty="0"/>
              <a:t> </a:t>
            </a:r>
            <a:r>
              <a:rPr dirty="0" err="1"/>
              <a:t>관료들을</a:t>
            </a:r>
            <a:r>
              <a:rPr dirty="0"/>
              <a:t> </a:t>
            </a:r>
            <a:r>
              <a:rPr dirty="0" err="1"/>
              <a:t>욕되게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내리치셨다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49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pity the Lord has swallowed up all the dwellings of Jacob;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his wrath he has torn down the strongholds of the Daughter of Judah.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brought her kingdom and its princes down to the ground in dishonor.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51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“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보시고</a:t>
            </a:r>
            <a:r>
              <a:rPr dirty="0"/>
              <a:t> </a:t>
            </a:r>
            <a:r>
              <a:rPr dirty="0" err="1"/>
              <a:t>고려해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누구에게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하셨습니까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여자들이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자식들을</a:t>
            </a:r>
            <a:r>
              <a:rPr dirty="0"/>
              <a:t>,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귀여운</a:t>
            </a:r>
            <a:r>
              <a:rPr dirty="0"/>
              <a:t> </a:t>
            </a:r>
            <a:r>
              <a:rPr dirty="0" err="1"/>
              <a:t>어린아이들을</a:t>
            </a:r>
            <a:r>
              <a:rPr dirty="0"/>
              <a:t> </a:t>
            </a:r>
            <a:r>
              <a:rPr dirty="0" err="1"/>
              <a:t>먹어야만</a:t>
            </a:r>
            <a:r>
              <a:rPr dirty="0"/>
              <a:t> </a:t>
            </a:r>
            <a:r>
              <a:rPr dirty="0" err="1"/>
              <a:t>하겠습니까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제사장과</a:t>
            </a:r>
            <a:r>
              <a:rPr dirty="0"/>
              <a:t> </a:t>
            </a:r>
            <a:r>
              <a:rPr dirty="0" err="1"/>
              <a:t>예언자가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성소에서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당해야만</a:t>
            </a:r>
            <a:r>
              <a:rPr dirty="0"/>
              <a:t> </a:t>
            </a:r>
            <a:r>
              <a:rPr dirty="0" err="1"/>
              <a:t>하겠습니까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22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"Look, O LORD, and consider: Whom have you ever treated like this?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Should women eat their offspring, the children they have cared for?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Should priest and prophet be killed in the sanctuary of the Lord?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938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“</a:t>
            </a:r>
            <a:r>
              <a:rPr dirty="0" err="1"/>
              <a:t>젊은이와</a:t>
            </a:r>
            <a:r>
              <a:rPr dirty="0"/>
              <a:t> </a:t>
            </a:r>
            <a:r>
              <a:rPr dirty="0" err="1"/>
              <a:t>늙은이가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맨땅</a:t>
            </a:r>
            <a:r>
              <a:rPr dirty="0"/>
              <a:t> </a:t>
            </a:r>
            <a:r>
              <a:rPr dirty="0" err="1"/>
              <a:t>길바닥에</a:t>
            </a:r>
            <a:r>
              <a:rPr dirty="0"/>
              <a:t> </a:t>
            </a:r>
            <a:r>
              <a:rPr dirty="0" err="1"/>
              <a:t>드러누워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처녀들과</a:t>
            </a:r>
            <a:r>
              <a:rPr dirty="0"/>
              <a:t> </a:t>
            </a:r>
            <a:r>
              <a:rPr dirty="0" err="1"/>
              <a:t>젊은이들이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맞아</a:t>
            </a:r>
            <a:r>
              <a:rPr dirty="0"/>
              <a:t> </a:t>
            </a:r>
            <a:r>
              <a:rPr dirty="0" err="1"/>
              <a:t>쓰러졌습니다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학살하시고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인정을</a:t>
            </a:r>
            <a:r>
              <a:rPr dirty="0"/>
              <a:t> </a:t>
            </a:r>
            <a:r>
              <a:rPr dirty="0" err="1"/>
              <a:t>베풀지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살해하셨습니다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34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"Young and old lie together in the dust of the streets;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young men and maidens have fallen by the sword.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slain them in the day of your anger;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slaughtered them without pity.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701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“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절기를</a:t>
            </a:r>
            <a:r>
              <a:rPr dirty="0"/>
              <a:t> </a:t>
            </a:r>
            <a:r>
              <a:rPr dirty="0" err="1"/>
              <a:t>부르듯이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사방에서</a:t>
            </a:r>
            <a:r>
              <a:rPr dirty="0"/>
              <a:t> </a:t>
            </a:r>
            <a:r>
              <a:rPr dirty="0" err="1"/>
              <a:t>공포를</a:t>
            </a:r>
            <a:r>
              <a:rPr dirty="0"/>
              <a:t> </a:t>
            </a:r>
            <a:r>
              <a:rPr dirty="0" err="1"/>
              <a:t>부르십니다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, </a:t>
            </a:r>
            <a:r>
              <a:rPr dirty="0" err="1"/>
              <a:t>살아남을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돌보고</a:t>
            </a:r>
            <a:r>
              <a:rPr dirty="0"/>
              <a:t> </a:t>
            </a:r>
            <a:r>
              <a:rPr dirty="0" err="1"/>
              <a:t>양육했던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원수들이</a:t>
            </a:r>
            <a:r>
              <a:rPr dirty="0"/>
              <a:t> </a:t>
            </a:r>
            <a:r>
              <a:rPr dirty="0" err="1"/>
              <a:t>멸망시켰습니다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16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you summon to a feast day, so you summoned against 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terrors on every side. In the day of the LORD's anger no one escaped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survived; those I cared for and reared, my enemy has destroyed."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맹렬한</a:t>
            </a:r>
            <a:r>
              <a:rPr dirty="0"/>
              <a:t> </a:t>
            </a:r>
            <a:r>
              <a:rPr dirty="0" err="1"/>
              <a:t>분노로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뿔을</a:t>
            </a:r>
            <a:r>
              <a:rPr dirty="0"/>
              <a:t> </a:t>
            </a:r>
            <a:r>
              <a:rPr dirty="0" err="1"/>
              <a:t>잘라</a:t>
            </a:r>
            <a:r>
              <a:rPr dirty="0"/>
              <a:t> </a:t>
            </a:r>
            <a:r>
              <a:rPr dirty="0" err="1"/>
              <a:t>버리셨다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원수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오른손을</a:t>
            </a:r>
            <a:r>
              <a:rPr dirty="0"/>
              <a:t> </a:t>
            </a:r>
            <a:r>
              <a:rPr dirty="0" err="1"/>
              <a:t>거두셨다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활활</a:t>
            </a:r>
            <a:r>
              <a:rPr dirty="0"/>
              <a:t> </a:t>
            </a:r>
            <a:r>
              <a:rPr dirty="0" err="1"/>
              <a:t>타는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주위의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집어삼키듯이</a:t>
            </a:r>
            <a:r>
              <a:rPr dirty="0"/>
              <a:t> </a:t>
            </a:r>
            <a:r>
              <a:rPr dirty="0" err="1"/>
              <a:t>야곱을</a:t>
            </a:r>
            <a:r>
              <a:rPr dirty="0"/>
              <a:t> </a:t>
            </a:r>
            <a:r>
              <a:rPr dirty="0" err="1"/>
              <a:t>불태우셨다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fierce anger he has cut off every horn of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He has withdrawn his right hand at the approach of the enemy.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He has burned in Jacob like a flaming fire that consumes everything around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대적처럼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활을</a:t>
            </a:r>
            <a:r>
              <a:rPr dirty="0"/>
              <a:t> </a:t>
            </a:r>
            <a:r>
              <a:rPr dirty="0" err="1"/>
              <a:t>당기고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오른손은</a:t>
            </a:r>
            <a:r>
              <a:rPr dirty="0"/>
              <a:t> </a:t>
            </a:r>
            <a:r>
              <a:rPr dirty="0" err="1"/>
              <a:t>준비돼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적과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즐거움을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죽이셨다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불처럼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시온의</a:t>
            </a:r>
            <a:r>
              <a:rPr dirty="0"/>
              <a:t> </a:t>
            </a:r>
            <a:r>
              <a:rPr dirty="0" err="1"/>
              <a:t>장막에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20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an enemy he has strung his bow; his right hand is ready.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foe he has slain all who were pleasing to the eye;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poured out his wrath like fire on the tent of the Daughter of Zion.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010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원수같이</a:t>
            </a:r>
            <a:r>
              <a:rPr dirty="0"/>
              <a:t> </a:t>
            </a:r>
            <a:r>
              <a:rPr dirty="0" err="1"/>
              <a:t>돼서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집어삼키셨다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성채들을</a:t>
            </a:r>
            <a:r>
              <a:rPr dirty="0"/>
              <a:t> </a:t>
            </a:r>
            <a:r>
              <a:rPr dirty="0" err="1"/>
              <a:t>집어삼키시고</a:t>
            </a:r>
            <a:r>
              <a:rPr dirty="0"/>
              <a:t> </a:t>
            </a:r>
            <a:r>
              <a:rPr dirty="0" err="1"/>
              <a:t>요새들을</a:t>
            </a:r>
            <a:r>
              <a:rPr dirty="0"/>
              <a:t> </a:t>
            </a:r>
            <a:r>
              <a:rPr dirty="0" err="1"/>
              <a:t>파괴시키셨다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유다에게</a:t>
            </a:r>
            <a:r>
              <a:rPr dirty="0"/>
              <a:t> </a:t>
            </a:r>
            <a:r>
              <a:rPr dirty="0" err="1"/>
              <a:t>애곡과</a:t>
            </a:r>
            <a:r>
              <a:rPr dirty="0"/>
              <a:t> </a:t>
            </a:r>
            <a:r>
              <a:rPr dirty="0" err="1"/>
              <a:t>슬픔을</a:t>
            </a:r>
            <a:r>
              <a:rPr dirty="0"/>
              <a:t> </a:t>
            </a:r>
            <a:r>
              <a:rPr dirty="0" err="1"/>
              <a:t>많게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74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is like an enemy; he has swallowed up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swallowed up all her palaces and destroyed her strongholds.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multiplied mourning and lamentation for the Daughter of Judah.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정원의</a:t>
            </a:r>
            <a:r>
              <a:rPr dirty="0"/>
              <a:t> </a:t>
            </a:r>
            <a:r>
              <a:rPr dirty="0" err="1"/>
              <a:t>초막을</a:t>
            </a:r>
            <a:r>
              <a:rPr dirty="0"/>
              <a:t> </a:t>
            </a:r>
            <a:r>
              <a:rPr dirty="0" err="1"/>
              <a:t>허무는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공회가</a:t>
            </a:r>
            <a:r>
              <a:rPr dirty="0"/>
              <a:t> </a:t>
            </a:r>
            <a:r>
              <a:rPr dirty="0" err="1"/>
              <a:t>모이는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파괴하셨다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시온에서</a:t>
            </a:r>
            <a:r>
              <a:rPr dirty="0"/>
              <a:t> </a:t>
            </a:r>
            <a:r>
              <a:rPr dirty="0" err="1"/>
              <a:t>정한</a:t>
            </a:r>
            <a:r>
              <a:rPr dirty="0"/>
              <a:t> </a:t>
            </a:r>
            <a:r>
              <a:rPr dirty="0" err="1"/>
              <a:t>절기와</a:t>
            </a:r>
            <a:r>
              <a:rPr dirty="0"/>
              <a:t> </a:t>
            </a:r>
            <a:r>
              <a:rPr dirty="0" err="1"/>
              <a:t>안식일이</a:t>
            </a:r>
            <a:r>
              <a:rPr dirty="0"/>
              <a:t> </a:t>
            </a:r>
            <a:r>
              <a:rPr dirty="0" err="1"/>
              <a:t>잊혀지게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맹렬한</a:t>
            </a:r>
            <a:r>
              <a:rPr dirty="0"/>
              <a:t> </a:t>
            </a:r>
            <a:r>
              <a:rPr dirty="0" err="1"/>
              <a:t>진노로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제사장을</a:t>
            </a:r>
            <a:r>
              <a:rPr dirty="0"/>
              <a:t> </a:t>
            </a:r>
            <a:r>
              <a:rPr dirty="0" err="1"/>
              <a:t>쫓아내셨다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61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laid waste his dwelling like a garden;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destroyed his place of meeting.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made Zion forget her appointed feasts and her Sabbaths;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his fierce anger he has spurned both king and priest.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거부하셨고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성소를</a:t>
            </a:r>
            <a:r>
              <a:rPr dirty="0"/>
              <a:t> </a:t>
            </a:r>
            <a:r>
              <a:rPr dirty="0" err="1"/>
              <a:t>버리셨다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성채의</a:t>
            </a:r>
            <a:r>
              <a:rPr dirty="0"/>
              <a:t> </a:t>
            </a:r>
            <a:r>
              <a:rPr dirty="0" err="1"/>
              <a:t>벽들을</a:t>
            </a:r>
            <a:r>
              <a:rPr dirty="0"/>
              <a:t> </a:t>
            </a:r>
            <a:r>
              <a:rPr dirty="0" err="1"/>
              <a:t>원수의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절기의</a:t>
            </a:r>
            <a:r>
              <a:rPr dirty="0"/>
              <a:t> </a:t>
            </a:r>
            <a:r>
              <a:rPr dirty="0" err="1"/>
              <a:t>날처럼</a:t>
            </a:r>
            <a:r>
              <a:rPr dirty="0"/>
              <a:t> </a:t>
            </a:r>
            <a:r>
              <a:rPr dirty="0" err="1"/>
              <a:t>대적들은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질렀다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35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rejected his altar and abandoned his sanctuary.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handed over to the enemy the walls of her palaces;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raised a shout in the house of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on the day of an appointed feast.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시온의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파괴하기로</a:t>
            </a:r>
            <a:r>
              <a:rPr dirty="0"/>
              <a:t> </a:t>
            </a:r>
            <a:r>
              <a:rPr dirty="0" err="1"/>
              <a:t>작정하셨다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줄자를</a:t>
            </a:r>
            <a:r>
              <a:rPr dirty="0"/>
              <a:t> </a:t>
            </a:r>
            <a:r>
              <a:rPr dirty="0" err="1"/>
              <a:t>펼치셨고</a:t>
            </a:r>
            <a:r>
              <a:rPr dirty="0"/>
              <a:t> </a:t>
            </a:r>
            <a:r>
              <a:rPr dirty="0" err="1"/>
              <a:t>파멸로부터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거두지</a:t>
            </a:r>
            <a:r>
              <a:rPr dirty="0"/>
              <a:t> </a:t>
            </a:r>
            <a:r>
              <a:rPr dirty="0" err="1"/>
              <a:t>않으셨다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요새와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슬퍼하게</a:t>
            </a:r>
            <a:r>
              <a:rPr dirty="0"/>
              <a:t> </a:t>
            </a:r>
            <a:r>
              <a:rPr dirty="0" err="1"/>
              <a:t>하셨으니</a:t>
            </a:r>
            <a:r>
              <a:rPr dirty="0"/>
              <a:t> </a:t>
            </a: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쇠약해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721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determined to tear down the wall around the Daughter of Zion.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stretched out a measuring line and did not withhold his hand from destroying.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ramparts and walls lament; together they wasted away.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예레미야애가 Lamentations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성문들이</a:t>
            </a:r>
            <a:r>
              <a:rPr dirty="0"/>
              <a:t> </a:t>
            </a:r>
            <a:r>
              <a:rPr dirty="0" err="1"/>
              <a:t>땅속으로</a:t>
            </a:r>
            <a:r>
              <a:rPr dirty="0"/>
              <a:t> </a:t>
            </a:r>
            <a:r>
              <a:rPr dirty="0" err="1"/>
              <a:t>가라앉았고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빗장들을</a:t>
            </a:r>
            <a:r>
              <a:rPr dirty="0"/>
              <a:t> </a:t>
            </a:r>
            <a:r>
              <a:rPr dirty="0" err="1"/>
              <a:t>깨뜨려</a:t>
            </a:r>
            <a:r>
              <a:rPr dirty="0"/>
              <a:t> </a:t>
            </a:r>
            <a:r>
              <a:rPr dirty="0" err="1"/>
              <a:t>부수셨다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관리들이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율법이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존재하지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예언자들도</a:t>
            </a:r>
            <a:r>
              <a:rPr dirty="0"/>
              <a:t> </a:t>
            </a:r>
            <a:r>
              <a:rPr dirty="0" err="1"/>
              <a:t>여호와께로부터</a:t>
            </a:r>
            <a:r>
              <a:rPr dirty="0"/>
              <a:t> </a:t>
            </a:r>
            <a:r>
              <a:rPr dirty="0" err="1"/>
              <a:t>환상을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82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gates have sunk into the ground;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bars he has broken and destroyed.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king and her princes are exiled among the nations,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law is no more, and her prophets no longer find visions from the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1684</Words>
  <Application>Microsoft Macintosh PowerPoint</Application>
  <PresentationFormat>와이드스크린</PresentationFormat>
  <Paragraphs>164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2022-09-08T01:49:45Z</dcterms:modified>
</cp:coreProperties>
</file>